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2"/>
  </p:notesMasterIdLst>
  <p:sldIdLst>
    <p:sldId id="342" r:id="rId5"/>
    <p:sldId id="344" r:id="rId6"/>
    <p:sldId id="347" r:id="rId7"/>
    <p:sldId id="348" r:id="rId8"/>
    <p:sldId id="373" r:id="rId9"/>
    <p:sldId id="374" r:id="rId10"/>
    <p:sldId id="350" r:id="rId11"/>
    <p:sldId id="349" r:id="rId12"/>
    <p:sldId id="354" r:id="rId13"/>
    <p:sldId id="372" r:id="rId14"/>
    <p:sldId id="365" r:id="rId15"/>
    <p:sldId id="363" r:id="rId16"/>
    <p:sldId id="364" r:id="rId17"/>
    <p:sldId id="369" r:id="rId18"/>
    <p:sldId id="368" r:id="rId19"/>
    <p:sldId id="366" r:id="rId20"/>
    <p:sldId id="371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idact Gothic" panose="00000500000000000000" pitchFamily="2" charset="0"/>
      <p:regular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Questrial" pitchFamily="2" charset="0"/>
      <p:regular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7BCC"/>
    <a:srgbClr val="5C9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6DD97-C390-4C85-B826-98417677EFE4}" v="1880" dt="2022-04-03T14:22:30.059"/>
    <p1510:client id="{E33CA337-22E9-E4A5-898B-F068A4916B60}" v="2" dt="2022-04-06T20:01:12.332"/>
  </p1510:revLst>
</p1510:revInfo>
</file>

<file path=ppt/tableStyles.xml><?xml version="1.0" encoding="utf-8"?>
<a:tblStyleLst xmlns:a="http://schemas.openxmlformats.org/drawingml/2006/main" def="{AFB5E8F9-555D-4AE0-B1A7-3C7FB067369B}">
  <a:tblStyle styleId="{AFB5E8F9-555D-4AE0-B1A7-3C7FB06736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d795a769deb943a294bb60718b2be689679137835781cc0f821a76ff829d3119::" providerId="AD" clId="Web-{E884AEB9-4BF5-02B0-449B-8DEBD209F952}"/>
    <pc:docChg chg="modSld">
      <pc:chgData name="Guest User" userId="S::urn:spo:anon#d795a769deb943a294bb60718b2be689679137835781cc0f821a76ff829d3119::" providerId="AD" clId="Web-{E884AEB9-4BF5-02B0-449B-8DEBD209F952}" dt="2022-03-29T09:07:19.757" v="2" actId="1076"/>
      <pc:docMkLst>
        <pc:docMk/>
      </pc:docMkLst>
      <pc:sldChg chg="modSp">
        <pc:chgData name="Guest User" userId="S::urn:spo:anon#d795a769deb943a294bb60718b2be689679137835781cc0f821a76ff829d3119::" providerId="AD" clId="Web-{E884AEB9-4BF5-02B0-449B-8DEBD209F952}" dt="2022-03-29T09:07:19.757" v="2" actId="1076"/>
        <pc:sldMkLst>
          <pc:docMk/>
          <pc:sldMk cId="1778889614" sldId="347"/>
        </pc:sldMkLst>
        <pc:picChg chg="mod">
          <ac:chgData name="Guest User" userId="S::urn:spo:anon#d795a769deb943a294bb60718b2be689679137835781cc0f821a76ff829d3119::" providerId="AD" clId="Web-{E884AEB9-4BF5-02B0-449B-8DEBD209F952}" dt="2022-03-29T09:07:19.757" v="2" actId="1076"/>
          <ac:picMkLst>
            <pc:docMk/>
            <pc:sldMk cId="1778889614" sldId="347"/>
            <ac:picMk id="7" creationId="{662F691A-E39B-4AFC-A66E-5C9F049D1E58}"/>
          </ac:picMkLst>
        </pc:picChg>
        <pc:picChg chg="mod">
          <ac:chgData name="Guest User" userId="S::urn:spo:anon#d795a769deb943a294bb60718b2be689679137835781cc0f821a76ff829d3119::" providerId="AD" clId="Web-{E884AEB9-4BF5-02B0-449B-8DEBD209F952}" dt="2022-03-29T09:07:13.179" v="0" actId="1076"/>
          <ac:picMkLst>
            <pc:docMk/>
            <pc:sldMk cId="1778889614" sldId="347"/>
            <ac:picMk id="15" creationId="{DA0E4E30-9424-47B3-954B-31ADE638A297}"/>
          </ac:picMkLst>
        </pc:picChg>
        <pc:cxnChg chg="mod">
          <ac:chgData name="Guest User" userId="S::urn:spo:anon#d795a769deb943a294bb60718b2be689679137835781cc0f821a76ff829d3119::" providerId="AD" clId="Web-{E884AEB9-4BF5-02B0-449B-8DEBD209F952}" dt="2022-03-29T09:07:19.367" v="1" actId="1076"/>
          <ac:cxnSpMkLst>
            <pc:docMk/>
            <pc:sldMk cId="1778889614" sldId="347"/>
            <ac:cxnSpMk id="18" creationId="{4F9268A6-28FA-4469-8E46-6256FD0B1656}"/>
          </ac:cxnSpMkLst>
        </pc:cxnChg>
      </pc:sldChg>
    </pc:docChg>
  </pc:docChgLst>
  <pc:docChgLst>
    <pc:chgData name="Guest User" userId="S::urn:spo:anon#d795a769deb943a294bb60718b2be689679137835781cc0f821a76ff829d3119::" providerId="AD" clId="Web-{C30B1EA8-979D-6E78-F32E-F148EA62333D}"/>
    <pc:docChg chg="addSld modSld">
      <pc:chgData name="Guest User" userId="S::urn:spo:anon#d795a769deb943a294bb60718b2be689679137835781cc0f821a76ff829d3119::" providerId="AD" clId="Web-{C30B1EA8-979D-6E78-F32E-F148EA62333D}" dt="2022-03-28T17:59:02.403" v="70" actId="1076"/>
      <pc:docMkLst>
        <pc:docMk/>
      </pc:docMkLst>
      <pc:sldChg chg="addSp delSp modSp">
        <pc:chgData name="Guest User" userId="S::urn:spo:anon#d795a769deb943a294bb60718b2be689679137835781cc0f821a76ff829d3119::" providerId="AD" clId="Web-{C30B1EA8-979D-6E78-F32E-F148EA62333D}" dt="2022-03-28T17:48:46.601" v="52" actId="1076"/>
        <pc:sldMkLst>
          <pc:docMk/>
          <pc:sldMk cId="101254656" sldId="349"/>
        </pc:sldMkLst>
        <pc:spChg chg="mod">
          <ac:chgData name="Guest User" userId="S::urn:spo:anon#d795a769deb943a294bb60718b2be689679137835781cc0f821a76ff829d3119::" providerId="AD" clId="Web-{C30B1EA8-979D-6E78-F32E-F148EA62333D}" dt="2022-03-28T17:43:35.982" v="15" actId="20577"/>
          <ac:spMkLst>
            <pc:docMk/>
            <pc:sldMk cId="101254656" sldId="349"/>
            <ac:spMk id="2" creationId="{54F66866-0492-4734-BC32-36BAEB05FFA4}"/>
          </ac:spMkLst>
        </pc:spChg>
        <pc:spChg chg="del mod">
          <ac:chgData name="Guest User" userId="S::urn:spo:anon#d795a769deb943a294bb60718b2be689679137835781cc0f821a76ff829d3119::" providerId="AD" clId="Web-{C30B1EA8-979D-6E78-F32E-F148EA62333D}" dt="2022-03-28T17:44:51.891" v="23"/>
          <ac:spMkLst>
            <pc:docMk/>
            <pc:sldMk cId="101254656" sldId="349"/>
            <ac:spMk id="40" creationId="{78126AB2-891E-4ED9-A3AE-9D97A7630175}"/>
          </ac:spMkLst>
        </pc:spChg>
        <pc:picChg chg="mod">
          <ac:chgData name="Guest User" userId="S::urn:spo:anon#d795a769deb943a294bb60718b2be689679137835781cc0f821a76ff829d3119::" providerId="AD" clId="Web-{C30B1EA8-979D-6E78-F32E-F148EA62333D}" dt="2022-03-28T17:43:44.780" v="18" actId="14100"/>
          <ac:picMkLst>
            <pc:docMk/>
            <pc:sldMk cId="101254656" sldId="349"/>
            <ac:picMk id="3" creationId="{594781DA-8E4A-46E2-A47B-31AF20685F2D}"/>
          </ac:picMkLst>
        </pc:picChg>
        <pc:picChg chg="add mod">
          <ac:chgData name="Guest User" userId="S::urn:spo:anon#d795a769deb943a294bb60718b2be689679137835781cc0f821a76ff829d3119::" providerId="AD" clId="Web-{C30B1EA8-979D-6E78-F32E-F148EA62333D}" dt="2022-03-28T17:48:46.601" v="52" actId="1076"/>
          <ac:picMkLst>
            <pc:docMk/>
            <pc:sldMk cId="101254656" sldId="349"/>
            <ac:picMk id="5" creationId="{2279076E-E95B-DCD8-22B1-1DF022732BAC}"/>
          </ac:picMkLst>
        </pc:picChg>
        <pc:picChg chg="add mod">
          <ac:chgData name="Guest User" userId="S::urn:spo:anon#d795a769deb943a294bb60718b2be689679137835781cc0f821a76ff829d3119::" providerId="AD" clId="Web-{C30B1EA8-979D-6E78-F32E-F148EA62333D}" dt="2022-03-28T17:48:18.663" v="51"/>
          <ac:picMkLst>
            <pc:docMk/>
            <pc:sldMk cId="101254656" sldId="349"/>
            <ac:picMk id="6" creationId="{AD67ACF5-E8FC-9564-28A3-95ECC1ADC211}"/>
          </ac:picMkLst>
        </pc:picChg>
        <pc:cxnChg chg="del">
          <ac:chgData name="Guest User" userId="S::urn:spo:anon#d795a769deb943a294bb60718b2be689679137835781cc0f821a76ff829d3119::" providerId="AD" clId="Web-{C30B1EA8-979D-6E78-F32E-F148EA62333D}" dt="2022-03-28T17:43:48.983" v="19"/>
          <ac:cxnSpMkLst>
            <pc:docMk/>
            <pc:sldMk cId="101254656" sldId="349"/>
            <ac:cxnSpMk id="45" creationId="{50AF681F-9CA0-43B6-B1A6-1543DC35D092}"/>
          </ac:cxnSpMkLst>
        </pc:cxnChg>
      </pc:sldChg>
      <pc:sldChg chg="addSp delSp modSp add replId">
        <pc:chgData name="Guest User" userId="S::urn:spo:anon#d795a769deb943a294bb60718b2be689679137835781cc0f821a76ff829d3119::" providerId="AD" clId="Web-{C30B1EA8-979D-6E78-F32E-F148EA62333D}" dt="2022-03-28T17:59:02.403" v="70" actId="1076"/>
        <pc:sldMkLst>
          <pc:docMk/>
          <pc:sldMk cId="3748234594" sldId="354"/>
        </pc:sldMkLst>
        <pc:picChg chg="del">
          <ac:chgData name="Guest User" userId="S::urn:spo:anon#d795a769deb943a294bb60718b2be689679137835781cc0f821a76ff829d3119::" providerId="AD" clId="Web-{C30B1EA8-979D-6E78-F32E-F148EA62333D}" dt="2022-03-28T17:46:37.629" v="35"/>
          <ac:picMkLst>
            <pc:docMk/>
            <pc:sldMk cId="3748234594" sldId="354"/>
            <ac:picMk id="3" creationId="{594781DA-8E4A-46E2-A47B-31AF20685F2D}"/>
          </ac:picMkLst>
        </pc:picChg>
        <pc:picChg chg="del">
          <ac:chgData name="Guest User" userId="S::urn:spo:anon#d795a769deb943a294bb60718b2be689679137835781cc0f821a76ff829d3119::" providerId="AD" clId="Web-{C30B1EA8-979D-6E78-F32E-F148EA62333D}" dt="2022-03-28T17:46:33.613" v="33"/>
          <ac:picMkLst>
            <pc:docMk/>
            <pc:sldMk cId="3748234594" sldId="354"/>
            <ac:picMk id="5" creationId="{2279076E-E95B-DCD8-22B1-1DF022732BAC}"/>
          </ac:picMkLst>
        </pc:picChg>
        <pc:picChg chg="del">
          <ac:chgData name="Guest User" userId="S::urn:spo:anon#d795a769deb943a294bb60718b2be689679137835781cc0f821a76ff829d3119::" providerId="AD" clId="Web-{C30B1EA8-979D-6E78-F32E-F148EA62333D}" dt="2022-03-28T17:46:37.597" v="34"/>
          <ac:picMkLst>
            <pc:docMk/>
            <pc:sldMk cId="3748234594" sldId="354"/>
            <ac:picMk id="6" creationId="{AD67ACF5-E8FC-9564-28A3-95ECC1ADC211}"/>
          </ac:picMkLst>
        </pc:picChg>
        <pc:picChg chg="add mod">
          <ac:chgData name="Guest User" userId="S::urn:spo:anon#d795a769deb943a294bb60718b2be689679137835781cc0f821a76ff829d3119::" providerId="AD" clId="Web-{C30B1EA8-979D-6E78-F32E-F148EA62333D}" dt="2022-03-28T17:59:02.403" v="70" actId="1076"/>
          <ac:picMkLst>
            <pc:docMk/>
            <pc:sldMk cId="3748234594" sldId="354"/>
            <ac:picMk id="7" creationId="{C4ED76E2-AE68-D6A6-81D2-1F3D9B5FC286}"/>
          </ac:picMkLst>
        </pc:picChg>
        <pc:picChg chg="add mod">
          <ac:chgData name="Guest User" userId="S::urn:spo:anon#d795a769deb943a294bb60718b2be689679137835781cc0f821a76ff829d3119::" providerId="AD" clId="Web-{C30B1EA8-979D-6E78-F32E-F148EA62333D}" dt="2022-03-28T17:49:05.196" v="57" actId="1076"/>
          <ac:picMkLst>
            <pc:docMk/>
            <pc:sldMk cId="3748234594" sldId="354"/>
            <ac:picMk id="8" creationId="{B1C59758-9F47-039A-2D43-2A745C063EDE}"/>
          </ac:picMkLst>
        </pc:picChg>
        <pc:picChg chg="add mod">
          <ac:chgData name="Guest User" userId="S::urn:spo:anon#d795a769deb943a294bb60718b2be689679137835781cc0f821a76ff829d3119::" providerId="AD" clId="Web-{C30B1EA8-979D-6E78-F32E-F148EA62333D}" dt="2022-03-28T17:59:02.341" v="69" actId="1076"/>
          <ac:picMkLst>
            <pc:docMk/>
            <pc:sldMk cId="3748234594" sldId="354"/>
            <ac:picMk id="9" creationId="{85E5B868-0355-2834-359F-8B8DA1A1D7E1}"/>
          </ac:picMkLst>
        </pc:picChg>
      </pc:sldChg>
    </pc:docChg>
  </pc:docChgLst>
  <pc:docChgLst>
    <pc:chgData name="Guest User" userId="S::urn:spo:anon#d795a769deb943a294bb60718b2be689679137835781cc0f821a76ff829d3119::" providerId="AD" clId="Web-{EC8B0C55-1C0E-344D-BC3F-06C2851EB040}"/>
    <pc:docChg chg="modSld">
      <pc:chgData name="Guest User" userId="S::urn:spo:anon#d795a769deb943a294bb60718b2be689679137835781cc0f821a76ff829d3119::" providerId="AD" clId="Web-{EC8B0C55-1C0E-344D-BC3F-06C2851EB040}" dt="2022-03-30T17:07:02.728" v="1" actId="14100"/>
      <pc:docMkLst>
        <pc:docMk/>
      </pc:docMkLst>
      <pc:sldChg chg="modSp">
        <pc:chgData name="Guest User" userId="S::urn:spo:anon#d795a769deb943a294bb60718b2be689679137835781cc0f821a76ff829d3119::" providerId="AD" clId="Web-{EC8B0C55-1C0E-344D-BC3F-06C2851EB040}" dt="2022-03-30T17:07:02.728" v="1" actId="14100"/>
        <pc:sldMkLst>
          <pc:docMk/>
          <pc:sldMk cId="2359158243" sldId="366"/>
        </pc:sldMkLst>
        <pc:picChg chg="mod">
          <ac:chgData name="Guest User" userId="S::urn:spo:anon#d795a769deb943a294bb60718b2be689679137835781cc0f821a76ff829d3119::" providerId="AD" clId="Web-{EC8B0C55-1C0E-344D-BC3F-06C2851EB040}" dt="2022-03-30T17:07:02.728" v="1" actId="14100"/>
          <ac:picMkLst>
            <pc:docMk/>
            <pc:sldMk cId="2359158243" sldId="366"/>
            <ac:picMk id="5" creationId="{76A7A027-652A-4323-BB4A-56812D156FAE}"/>
          </ac:picMkLst>
        </pc:picChg>
      </pc:sldChg>
    </pc:docChg>
  </pc:docChgLst>
  <pc:docChgLst>
    <pc:chgData name="Guest User" userId="S::urn:spo:anon#d795a769deb943a294bb60718b2be689679137835781cc0f821a76ff829d3119::" providerId="AD" clId="Web-{BA6F90B1-D9D6-ED56-2DAB-A581DDFA7421}"/>
    <pc:docChg chg="addSld delSld modSld">
      <pc:chgData name="Guest User" userId="S::urn:spo:anon#d795a769deb943a294bb60718b2be689679137835781cc0f821a76ff829d3119::" providerId="AD" clId="Web-{BA6F90B1-D9D6-ED56-2DAB-A581DDFA7421}" dt="2022-03-28T18:12:24.068" v="195" actId="14100"/>
      <pc:docMkLst>
        <pc:docMk/>
      </pc:docMkLst>
      <pc:sldChg chg="addSp delSp modSp new">
        <pc:chgData name="Guest User" userId="S::urn:spo:anon#d795a769deb943a294bb60718b2be689679137835781cc0f821a76ff829d3119::" providerId="AD" clId="Web-{BA6F90B1-D9D6-ED56-2DAB-A581DDFA7421}" dt="2022-03-28T18:06:34.433" v="158" actId="14100"/>
        <pc:sldMkLst>
          <pc:docMk/>
          <pc:sldMk cId="938089045" sldId="355"/>
        </pc:sldMkLst>
        <pc:spChg chg="mod">
          <ac:chgData name="Guest User" userId="S::urn:spo:anon#d795a769deb943a294bb60718b2be689679137835781cc0f821a76ff829d3119::" providerId="AD" clId="Web-{BA6F90B1-D9D6-ED56-2DAB-A581DDFA7421}" dt="2022-03-28T18:03:26.381" v="56" actId="1076"/>
          <ac:spMkLst>
            <pc:docMk/>
            <pc:sldMk cId="938089045" sldId="355"/>
            <ac:spMk id="2" creationId="{5ED2FAB5-FC4C-7B77-25DB-0F10C901C151}"/>
          </ac:spMkLst>
        </pc:spChg>
        <pc:spChg chg="add del mod">
          <ac:chgData name="Guest User" userId="S::urn:spo:anon#d795a769deb943a294bb60718b2be689679137835781cc0f821a76ff829d3119::" providerId="AD" clId="Web-{BA6F90B1-D9D6-ED56-2DAB-A581DDFA7421}" dt="2022-03-28T18:01:45.784" v="44"/>
          <ac:spMkLst>
            <pc:docMk/>
            <pc:sldMk cId="938089045" sldId="355"/>
            <ac:spMk id="3" creationId="{7B07C2C8-C901-4879-27DD-352A8871D90D}"/>
          </ac:spMkLst>
        </pc:spChg>
        <pc:spChg chg="add mod">
          <ac:chgData name="Guest User" userId="S::urn:spo:anon#d795a769deb943a294bb60718b2be689679137835781cc0f821a76ff829d3119::" providerId="AD" clId="Web-{BA6F90B1-D9D6-ED56-2DAB-A581DDFA7421}" dt="2022-03-28T18:06:34.433" v="158" actId="14100"/>
          <ac:spMkLst>
            <pc:docMk/>
            <pc:sldMk cId="938089045" sldId="355"/>
            <ac:spMk id="7" creationId="{3DF44974-9753-E034-51AB-237DF345DAF1}"/>
          </ac:spMkLst>
        </pc:spChg>
        <pc:picChg chg="add del mod">
          <ac:chgData name="Guest User" userId="S::urn:spo:anon#d795a769deb943a294bb60718b2be689679137835781cc0f821a76ff829d3119::" providerId="AD" clId="Web-{BA6F90B1-D9D6-ED56-2DAB-A581DDFA7421}" dt="2022-03-28T18:02:05.957" v="48"/>
          <ac:picMkLst>
            <pc:docMk/>
            <pc:sldMk cId="938089045" sldId="355"/>
            <ac:picMk id="4" creationId="{6F5D5641-D6F1-0270-F706-F3F1AEA1DA93}"/>
          </ac:picMkLst>
        </pc:picChg>
        <pc:picChg chg="add del mod">
          <ac:chgData name="Guest User" userId="S::urn:spo:anon#d795a769deb943a294bb60718b2be689679137835781cc0f821a76ff829d3119::" providerId="AD" clId="Web-{BA6F90B1-D9D6-ED56-2DAB-A581DDFA7421}" dt="2022-03-28T18:02:50.317" v="52"/>
          <ac:picMkLst>
            <pc:docMk/>
            <pc:sldMk cId="938089045" sldId="355"/>
            <ac:picMk id="5" creationId="{81C9437A-5F1C-DEC0-6401-914FDF5A50AE}"/>
          </ac:picMkLst>
        </pc:picChg>
        <pc:picChg chg="add mod">
          <ac:chgData name="Guest User" userId="S::urn:spo:anon#d795a769deb943a294bb60718b2be689679137835781cc0f821a76ff829d3119::" providerId="AD" clId="Web-{BA6F90B1-D9D6-ED56-2DAB-A581DDFA7421}" dt="2022-03-28T18:03:30.318" v="57" actId="1076"/>
          <ac:picMkLst>
            <pc:docMk/>
            <pc:sldMk cId="938089045" sldId="355"/>
            <ac:picMk id="6" creationId="{7626C489-4CB6-A327-DDB7-9ACB782869D3}"/>
          </ac:picMkLst>
        </pc:picChg>
      </pc:sldChg>
      <pc:sldChg chg="addSp delSp modSp new del">
        <pc:chgData name="Guest User" userId="S::urn:spo:anon#d795a769deb943a294bb60718b2be689679137835781cc0f821a76ff829d3119::" providerId="AD" clId="Web-{BA6F90B1-D9D6-ED56-2DAB-A581DDFA7421}" dt="2022-03-28T18:07:08.356" v="165"/>
        <pc:sldMkLst>
          <pc:docMk/>
          <pc:sldMk cId="92549287" sldId="356"/>
        </pc:sldMkLst>
        <pc:spChg chg="del">
          <ac:chgData name="Guest User" userId="S::urn:spo:anon#d795a769deb943a294bb60718b2be689679137835781cc0f821a76ff829d3119::" providerId="AD" clId="Web-{BA6F90B1-D9D6-ED56-2DAB-A581DDFA7421}" dt="2022-03-28T18:06:47.512" v="160"/>
          <ac:spMkLst>
            <pc:docMk/>
            <pc:sldMk cId="92549287" sldId="356"/>
            <ac:spMk id="2" creationId="{F626AD26-0B45-E151-2564-34A2F6CE212C}"/>
          </ac:spMkLst>
        </pc:spChg>
        <pc:spChg chg="add mod">
          <ac:chgData name="Guest User" userId="S::urn:spo:anon#d795a769deb943a294bb60718b2be689679137835781cc0f821a76ff829d3119::" providerId="AD" clId="Web-{BA6F90B1-D9D6-ED56-2DAB-A581DDFA7421}" dt="2022-03-28T18:07:00.074" v="164" actId="14100"/>
          <ac:spMkLst>
            <pc:docMk/>
            <pc:sldMk cId="92549287" sldId="356"/>
            <ac:spMk id="3" creationId="{8E7A5894-7A12-00D5-99B7-19E06B3EE856}"/>
          </ac:spMkLst>
        </pc:spChg>
      </pc:sldChg>
      <pc:sldChg chg="addSp delSp modSp new">
        <pc:chgData name="Guest User" userId="S::urn:spo:anon#d795a769deb943a294bb60718b2be689679137835781cc0f821a76ff829d3119::" providerId="AD" clId="Web-{BA6F90B1-D9D6-ED56-2DAB-A581DDFA7421}" dt="2022-03-28T18:11:17.863" v="183" actId="1076"/>
        <pc:sldMkLst>
          <pc:docMk/>
          <pc:sldMk cId="3762869746" sldId="356"/>
        </pc:sldMkLst>
        <pc:spChg chg="mod">
          <ac:chgData name="Guest User" userId="S::urn:spo:anon#d795a769deb943a294bb60718b2be689679137835781cc0f821a76ff829d3119::" providerId="AD" clId="Web-{BA6F90B1-D9D6-ED56-2DAB-A581DDFA7421}" dt="2022-03-28T18:10:22.315" v="171" actId="20577"/>
          <ac:spMkLst>
            <pc:docMk/>
            <pc:sldMk cId="3762869746" sldId="356"/>
            <ac:spMk id="2" creationId="{2DA241C0-1F34-3C53-D143-BB7876FF0BA8}"/>
          </ac:spMkLst>
        </pc:spChg>
        <pc:picChg chg="add del mod">
          <ac:chgData name="Guest User" userId="S::urn:spo:anon#d795a769deb943a294bb60718b2be689679137835781cc0f821a76ff829d3119::" providerId="AD" clId="Web-{BA6F90B1-D9D6-ED56-2DAB-A581DDFA7421}" dt="2022-03-28T18:10:40.034" v="177"/>
          <ac:picMkLst>
            <pc:docMk/>
            <pc:sldMk cId="3762869746" sldId="356"/>
            <ac:picMk id="3" creationId="{A8CBE2FE-A1C5-CE2B-3EDF-95F273F44CF2}"/>
          </ac:picMkLst>
        </pc:picChg>
        <pc:picChg chg="add mod">
          <ac:chgData name="Guest User" userId="S::urn:spo:anon#d795a769deb943a294bb60718b2be689679137835781cc0f821a76ff829d3119::" providerId="AD" clId="Web-{BA6F90B1-D9D6-ED56-2DAB-A581DDFA7421}" dt="2022-03-28T18:11:17.863" v="183" actId="1076"/>
          <ac:picMkLst>
            <pc:docMk/>
            <pc:sldMk cId="3762869746" sldId="356"/>
            <ac:picMk id="4" creationId="{95A9A406-D2EB-AA95-FCBA-D2BCDA723370}"/>
          </ac:picMkLst>
        </pc:picChg>
      </pc:sldChg>
      <pc:sldChg chg="addSp modSp new">
        <pc:chgData name="Guest User" userId="S::urn:spo:anon#d795a769deb943a294bb60718b2be689679137835781cc0f821a76ff829d3119::" providerId="AD" clId="Web-{BA6F90B1-D9D6-ED56-2DAB-A581DDFA7421}" dt="2022-03-28T18:12:24.068" v="195" actId="14100"/>
        <pc:sldMkLst>
          <pc:docMk/>
          <pc:sldMk cId="1737491086" sldId="357"/>
        </pc:sldMkLst>
        <pc:spChg chg="mod">
          <ac:chgData name="Guest User" userId="S::urn:spo:anon#d795a769deb943a294bb60718b2be689679137835781cc0f821a76ff829d3119::" providerId="AD" clId="Web-{BA6F90B1-D9D6-ED56-2DAB-A581DDFA7421}" dt="2022-03-28T18:11:59.849" v="191" actId="20577"/>
          <ac:spMkLst>
            <pc:docMk/>
            <pc:sldMk cId="1737491086" sldId="357"/>
            <ac:spMk id="2" creationId="{FB4D4F4D-EE01-BAFE-9B87-FA4CA371DB1E}"/>
          </ac:spMkLst>
        </pc:spChg>
        <pc:picChg chg="add mod">
          <ac:chgData name="Guest User" userId="S::urn:spo:anon#d795a769deb943a294bb60718b2be689679137835781cc0f821a76ff829d3119::" providerId="AD" clId="Web-{BA6F90B1-D9D6-ED56-2DAB-A581DDFA7421}" dt="2022-03-28T18:12:24.068" v="195" actId="14100"/>
          <ac:picMkLst>
            <pc:docMk/>
            <pc:sldMk cId="1737491086" sldId="357"/>
            <ac:picMk id="3" creationId="{063AFD61-1A1C-FF22-8053-23909E417C17}"/>
          </ac:picMkLst>
        </pc:picChg>
      </pc:sldChg>
    </pc:docChg>
  </pc:docChgLst>
  <pc:docChgLst>
    <pc:chgData name="Guest User" userId="S::urn:spo:anon#d795a769deb943a294bb60718b2be689679137835781cc0f821a76ff829d3119::" providerId="AD" clId="Web-{EBC35895-CF93-BFC9-419D-CF0695880700}"/>
    <pc:docChg chg="modSld">
      <pc:chgData name="Guest User" userId="S::urn:spo:anon#d795a769deb943a294bb60718b2be689679137835781cc0f821a76ff829d3119::" providerId="AD" clId="Web-{EBC35895-CF93-BFC9-419D-CF0695880700}" dt="2022-03-28T17:53:40.803" v="1"/>
      <pc:docMkLst>
        <pc:docMk/>
      </pc:docMkLst>
      <pc:sldChg chg="modSp">
        <pc:chgData name="Guest User" userId="S::urn:spo:anon#d795a769deb943a294bb60718b2be689679137835781cc0f821a76ff829d3119::" providerId="AD" clId="Web-{EBC35895-CF93-BFC9-419D-CF0695880700}" dt="2022-03-28T17:52:33.629" v="0" actId="1076"/>
        <pc:sldMkLst>
          <pc:docMk/>
          <pc:sldMk cId="101254656" sldId="349"/>
        </pc:sldMkLst>
        <pc:picChg chg="mod">
          <ac:chgData name="Guest User" userId="S::urn:spo:anon#d795a769deb943a294bb60718b2be689679137835781cc0f821a76ff829d3119::" providerId="AD" clId="Web-{EBC35895-CF93-BFC9-419D-CF0695880700}" dt="2022-03-28T17:52:33.629" v="0" actId="1076"/>
          <ac:picMkLst>
            <pc:docMk/>
            <pc:sldMk cId="101254656" sldId="349"/>
            <ac:picMk id="3" creationId="{594781DA-8E4A-46E2-A47B-31AF20685F2D}"/>
          </ac:picMkLst>
        </pc:picChg>
      </pc:sldChg>
      <pc:sldChg chg="delSp">
        <pc:chgData name="Guest User" userId="S::urn:spo:anon#d795a769deb943a294bb60718b2be689679137835781cc0f821a76ff829d3119::" providerId="AD" clId="Web-{EBC35895-CF93-BFC9-419D-CF0695880700}" dt="2022-03-28T17:53:40.803" v="1"/>
        <pc:sldMkLst>
          <pc:docMk/>
          <pc:sldMk cId="3748234594" sldId="354"/>
        </pc:sldMkLst>
        <pc:picChg chg="del">
          <ac:chgData name="Guest User" userId="S::urn:spo:anon#d795a769deb943a294bb60718b2be689679137835781cc0f821a76ff829d3119::" providerId="AD" clId="Web-{EBC35895-CF93-BFC9-419D-CF0695880700}" dt="2022-03-28T17:53:40.803" v="1"/>
          <ac:picMkLst>
            <pc:docMk/>
            <pc:sldMk cId="3748234594" sldId="354"/>
            <ac:picMk id="8" creationId="{B1C59758-9F47-039A-2D43-2A745C063EDE}"/>
          </ac:picMkLst>
        </pc:picChg>
      </pc:sldChg>
    </pc:docChg>
  </pc:docChgLst>
  <pc:docChgLst>
    <pc:chgData name="Guest User" userId="S::urn:spo:anon#d795a769deb943a294bb60718b2be689679137835781cc0f821a76ff829d3119::" providerId="AD" clId="Web-{E33CA337-22E9-E4A5-898B-F068A4916B60}"/>
    <pc:docChg chg="modSld">
      <pc:chgData name="Guest User" userId="S::urn:spo:anon#d795a769deb943a294bb60718b2be689679137835781cc0f821a76ff829d3119::" providerId="AD" clId="Web-{E33CA337-22E9-E4A5-898B-F068A4916B60}" dt="2022-04-06T20:01:12.332" v="1" actId="1076"/>
      <pc:docMkLst>
        <pc:docMk/>
      </pc:docMkLst>
      <pc:sldChg chg="modSp">
        <pc:chgData name="Guest User" userId="S::urn:spo:anon#d795a769deb943a294bb60718b2be689679137835781cc0f821a76ff829d3119::" providerId="AD" clId="Web-{E33CA337-22E9-E4A5-898B-F068A4916B60}" dt="2022-04-06T20:01:12.332" v="1" actId="1076"/>
        <pc:sldMkLst>
          <pc:docMk/>
          <pc:sldMk cId="2442359313" sldId="368"/>
        </pc:sldMkLst>
        <pc:cxnChg chg="mod">
          <ac:chgData name="Guest User" userId="S::urn:spo:anon#d795a769deb943a294bb60718b2be689679137835781cc0f821a76ff829d3119::" providerId="AD" clId="Web-{E33CA337-22E9-E4A5-898B-F068A4916B60}" dt="2022-04-06T20:01:12.332" v="1" actId="1076"/>
          <ac:cxnSpMkLst>
            <pc:docMk/>
            <pc:sldMk cId="2442359313" sldId="368"/>
            <ac:cxnSpMk id="122" creationId="{8B2C5760-0533-4FB7-9414-2750E7671705}"/>
          </ac:cxnSpMkLst>
        </pc:cxnChg>
      </pc:sldChg>
    </pc:docChg>
  </pc:docChgLst>
  <pc:docChgLst>
    <pc:chgData name="ritafmatos6@ua.pt" userId="fdff18bd-0539-430f-bcec-6253fd1e44a7" providerId="ADAL" clId="{0636DD97-C390-4C85-B826-98417677EFE4}"/>
    <pc:docChg chg="undo redo custSel addSld delSld modSld sldOrd addMainMaster delMainMaster">
      <pc:chgData name="ritafmatos6@ua.pt" userId="fdff18bd-0539-430f-bcec-6253fd1e44a7" providerId="ADAL" clId="{0636DD97-C390-4C85-B826-98417677EFE4}" dt="2022-04-03T14:23:55.753" v="3838" actId="47"/>
      <pc:docMkLst>
        <pc:docMk/>
      </pc:docMkLst>
      <pc:sldChg chg="addSp delSp modSp del mod ord setBg">
        <pc:chgData name="ritafmatos6@ua.pt" userId="fdff18bd-0539-430f-bcec-6253fd1e44a7" providerId="ADAL" clId="{0636DD97-C390-4C85-B826-98417677EFE4}" dt="2022-03-30T00:01:18.525" v="3519" actId="47"/>
        <pc:sldMkLst>
          <pc:docMk/>
          <pc:sldMk cId="0" sldId="256"/>
        </pc:sldMkLst>
        <pc:spChg chg="add mod">
          <ac:chgData name="ritafmatos6@ua.pt" userId="fdff18bd-0539-430f-bcec-6253fd1e44a7" providerId="ADAL" clId="{0636DD97-C390-4C85-B826-98417677EFE4}" dt="2022-03-27T14:10:40.577" v="86" actId="1036"/>
          <ac:spMkLst>
            <pc:docMk/>
            <pc:sldMk cId="0" sldId="256"/>
            <ac:spMk id="2" creationId="{A0640675-1496-4364-9245-9A556F7107CD}"/>
          </ac:spMkLst>
        </pc:spChg>
        <pc:spChg chg="mod">
          <ac:chgData name="ritafmatos6@ua.pt" userId="fdff18bd-0539-430f-bcec-6253fd1e44a7" providerId="ADAL" clId="{0636DD97-C390-4C85-B826-98417677EFE4}" dt="2022-03-27T14:06:07.345" v="14" actId="20577"/>
          <ac:spMkLst>
            <pc:docMk/>
            <pc:sldMk cId="0" sldId="256"/>
            <ac:spMk id="864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08:39.195" v="60" actId="12"/>
          <ac:spMkLst>
            <pc:docMk/>
            <pc:sldMk cId="0" sldId="256"/>
            <ac:spMk id="865" creationId="{00000000-0000-0000-0000-000000000000}"/>
          </ac:spMkLst>
        </pc:spChg>
        <pc:grpChg chg="mod">
          <ac:chgData name="ritafmatos6@ua.pt" userId="fdff18bd-0539-430f-bcec-6253fd1e44a7" providerId="ADAL" clId="{0636DD97-C390-4C85-B826-98417677EFE4}" dt="2022-03-27T14:10:28.176" v="84" actId="1036"/>
          <ac:grpSpMkLst>
            <pc:docMk/>
            <pc:sldMk cId="0" sldId="256"/>
            <ac:grpSpMk id="866" creationId="{00000000-0000-0000-0000-000000000000}"/>
          </ac:grpSpMkLst>
        </pc:grpChg>
        <pc:grpChg chg="mod">
          <ac:chgData name="ritafmatos6@ua.pt" userId="fdff18bd-0539-430f-bcec-6253fd1e44a7" providerId="ADAL" clId="{0636DD97-C390-4C85-B826-98417677EFE4}" dt="2022-03-27T14:10:15.345" v="73" actId="14100"/>
          <ac:grpSpMkLst>
            <pc:docMk/>
            <pc:sldMk cId="0" sldId="256"/>
            <ac:grpSpMk id="882" creationId="{00000000-0000-0000-0000-000000000000}"/>
          </ac:grpSpMkLst>
        </pc:grpChg>
        <pc:picChg chg="add del mod">
          <ac:chgData name="ritafmatos6@ua.pt" userId="fdff18bd-0539-430f-bcec-6253fd1e44a7" providerId="ADAL" clId="{0636DD97-C390-4C85-B826-98417677EFE4}" dt="2022-03-27T14:14:26.322" v="368" actId="478"/>
          <ac:picMkLst>
            <pc:docMk/>
            <pc:sldMk cId="0" sldId="256"/>
            <ac:picMk id="4" creationId="{24875682-FAD8-4133-9D5E-82C5B475DA29}"/>
          </ac:picMkLst>
        </pc:picChg>
      </pc:sldChg>
      <pc:sldChg chg="del">
        <pc:chgData name="ritafmatos6@ua.pt" userId="fdff18bd-0539-430f-bcec-6253fd1e44a7" providerId="ADAL" clId="{0636DD97-C390-4C85-B826-98417677EFE4}" dt="2022-03-30T00:01:57.636" v="3549" actId="47"/>
        <pc:sldMkLst>
          <pc:docMk/>
          <pc:sldMk cId="0" sldId="257"/>
        </pc:sldMkLst>
      </pc:sldChg>
      <pc:sldChg chg="modSp del mod setBg">
        <pc:chgData name="ritafmatos6@ua.pt" userId="fdff18bd-0539-430f-bcec-6253fd1e44a7" providerId="ADAL" clId="{0636DD97-C390-4C85-B826-98417677EFE4}" dt="2022-03-30T00:01:10.023" v="3513" actId="47"/>
        <pc:sldMkLst>
          <pc:docMk/>
          <pc:sldMk cId="0" sldId="258"/>
        </pc:sldMkLst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36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37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39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40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41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42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44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45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47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48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50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7T14:29:52.453" v="789" actId="108"/>
          <ac:spMkLst>
            <pc:docMk/>
            <pc:sldMk cId="0" sldId="258"/>
            <ac:spMk id="951" creationId="{00000000-0000-0000-0000-000000000000}"/>
          </ac:spMkLst>
        </pc:spChg>
      </pc:sldChg>
      <pc:sldChg chg="del">
        <pc:chgData name="ritafmatos6@ua.pt" userId="fdff18bd-0539-430f-bcec-6253fd1e44a7" providerId="ADAL" clId="{0636DD97-C390-4C85-B826-98417677EFE4}" dt="2022-03-30T00:01:11.042" v="3514" actId="47"/>
        <pc:sldMkLst>
          <pc:docMk/>
          <pc:sldMk cId="0" sldId="259"/>
        </pc:sldMkLst>
      </pc:sldChg>
      <pc:sldChg chg="del">
        <pc:chgData name="ritafmatos6@ua.pt" userId="fdff18bd-0539-430f-bcec-6253fd1e44a7" providerId="ADAL" clId="{0636DD97-C390-4C85-B826-98417677EFE4}" dt="2022-03-30T00:01:57.331" v="3548" actId="47"/>
        <pc:sldMkLst>
          <pc:docMk/>
          <pc:sldMk cId="0" sldId="260"/>
        </pc:sldMkLst>
      </pc:sldChg>
      <pc:sldChg chg="del">
        <pc:chgData name="ritafmatos6@ua.pt" userId="fdff18bd-0539-430f-bcec-6253fd1e44a7" providerId="ADAL" clId="{0636DD97-C390-4C85-B826-98417677EFE4}" dt="2022-03-30T00:01:55.370" v="3547" actId="47"/>
        <pc:sldMkLst>
          <pc:docMk/>
          <pc:sldMk cId="0" sldId="261"/>
        </pc:sldMkLst>
      </pc:sldChg>
      <pc:sldChg chg="del">
        <pc:chgData name="ritafmatos6@ua.pt" userId="fdff18bd-0539-430f-bcec-6253fd1e44a7" providerId="ADAL" clId="{0636DD97-C390-4C85-B826-98417677EFE4}" dt="2022-03-30T00:02:00.938" v="3550" actId="47"/>
        <pc:sldMkLst>
          <pc:docMk/>
          <pc:sldMk cId="0" sldId="262"/>
        </pc:sldMkLst>
      </pc:sldChg>
      <pc:sldChg chg="modSp del mod">
        <pc:chgData name="ritafmatos6@ua.pt" userId="fdff18bd-0539-430f-bcec-6253fd1e44a7" providerId="ADAL" clId="{0636DD97-C390-4C85-B826-98417677EFE4}" dt="2022-03-30T00:01:55.008" v="3546" actId="47"/>
        <pc:sldMkLst>
          <pc:docMk/>
          <pc:sldMk cId="0" sldId="263"/>
        </pc:sldMkLst>
        <pc:spChg chg="mod">
          <ac:chgData name="ritafmatos6@ua.pt" userId="fdff18bd-0539-430f-bcec-6253fd1e44a7" providerId="ADAL" clId="{0636DD97-C390-4C85-B826-98417677EFE4}" dt="2022-03-27T14:57:31.056" v="1262" actId="1076"/>
          <ac:spMkLst>
            <pc:docMk/>
            <pc:sldMk cId="0" sldId="263"/>
            <ac:spMk id="1064" creationId="{00000000-0000-0000-0000-000000000000}"/>
          </ac:spMkLst>
        </pc:spChg>
      </pc:sldChg>
      <pc:sldChg chg="del">
        <pc:chgData name="ritafmatos6@ua.pt" userId="fdff18bd-0539-430f-bcec-6253fd1e44a7" providerId="ADAL" clId="{0636DD97-C390-4C85-B826-98417677EFE4}" dt="2022-03-30T00:07:24.345" v="3620" actId="47"/>
        <pc:sldMkLst>
          <pc:docMk/>
          <pc:sldMk cId="0" sldId="264"/>
        </pc:sldMkLst>
      </pc:sldChg>
      <pc:sldChg chg="del">
        <pc:chgData name="ritafmatos6@ua.pt" userId="fdff18bd-0539-430f-bcec-6253fd1e44a7" providerId="ADAL" clId="{0636DD97-C390-4C85-B826-98417677EFE4}" dt="2022-03-30T00:01:54.220" v="3545" actId="47"/>
        <pc:sldMkLst>
          <pc:docMk/>
          <pc:sldMk cId="0" sldId="265"/>
        </pc:sldMkLst>
      </pc:sldChg>
      <pc:sldChg chg="del">
        <pc:chgData name="ritafmatos6@ua.pt" userId="fdff18bd-0539-430f-bcec-6253fd1e44a7" providerId="ADAL" clId="{0636DD97-C390-4C85-B826-98417677EFE4}" dt="2022-03-30T00:01:53.773" v="3544" actId="47"/>
        <pc:sldMkLst>
          <pc:docMk/>
          <pc:sldMk cId="0" sldId="266"/>
        </pc:sldMkLst>
      </pc:sldChg>
      <pc:sldChg chg="del">
        <pc:chgData name="ritafmatos6@ua.pt" userId="fdff18bd-0539-430f-bcec-6253fd1e44a7" providerId="ADAL" clId="{0636DD97-C390-4C85-B826-98417677EFE4}" dt="2022-03-30T00:01:53.576" v="3543" actId="47"/>
        <pc:sldMkLst>
          <pc:docMk/>
          <pc:sldMk cId="0" sldId="267"/>
        </pc:sldMkLst>
      </pc:sldChg>
      <pc:sldChg chg="del">
        <pc:chgData name="ritafmatos6@ua.pt" userId="fdff18bd-0539-430f-bcec-6253fd1e44a7" providerId="ADAL" clId="{0636DD97-C390-4C85-B826-98417677EFE4}" dt="2022-03-30T00:01:53.223" v="3542" actId="47"/>
        <pc:sldMkLst>
          <pc:docMk/>
          <pc:sldMk cId="0" sldId="268"/>
        </pc:sldMkLst>
      </pc:sldChg>
      <pc:sldChg chg="del">
        <pc:chgData name="ritafmatos6@ua.pt" userId="fdff18bd-0539-430f-bcec-6253fd1e44a7" providerId="ADAL" clId="{0636DD97-C390-4C85-B826-98417677EFE4}" dt="2022-03-30T00:01:52.664" v="3541" actId="47"/>
        <pc:sldMkLst>
          <pc:docMk/>
          <pc:sldMk cId="0" sldId="269"/>
        </pc:sldMkLst>
      </pc:sldChg>
      <pc:sldChg chg="del">
        <pc:chgData name="ritafmatos6@ua.pt" userId="fdff18bd-0539-430f-bcec-6253fd1e44a7" providerId="ADAL" clId="{0636DD97-C390-4C85-B826-98417677EFE4}" dt="2022-03-30T00:01:52.470" v="3540" actId="47"/>
        <pc:sldMkLst>
          <pc:docMk/>
          <pc:sldMk cId="0" sldId="270"/>
        </pc:sldMkLst>
      </pc:sldChg>
      <pc:sldChg chg="del">
        <pc:chgData name="ritafmatos6@ua.pt" userId="fdff18bd-0539-430f-bcec-6253fd1e44a7" providerId="ADAL" clId="{0636DD97-C390-4C85-B826-98417677EFE4}" dt="2022-03-30T00:01:52.282" v="3539" actId="47"/>
        <pc:sldMkLst>
          <pc:docMk/>
          <pc:sldMk cId="0" sldId="271"/>
        </pc:sldMkLst>
      </pc:sldChg>
      <pc:sldChg chg="del">
        <pc:chgData name="ritafmatos6@ua.pt" userId="fdff18bd-0539-430f-bcec-6253fd1e44a7" providerId="ADAL" clId="{0636DD97-C390-4C85-B826-98417677EFE4}" dt="2022-03-30T00:01:51.862" v="3538" actId="47"/>
        <pc:sldMkLst>
          <pc:docMk/>
          <pc:sldMk cId="0" sldId="272"/>
        </pc:sldMkLst>
      </pc:sldChg>
      <pc:sldChg chg="del">
        <pc:chgData name="ritafmatos6@ua.pt" userId="fdff18bd-0539-430f-bcec-6253fd1e44a7" providerId="ADAL" clId="{0636DD97-C390-4C85-B826-98417677EFE4}" dt="2022-03-30T00:01:51.678" v="3537" actId="47"/>
        <pc:sldMkLst>
          <pc:docMk/>
          <pc:sldMk cId="0" sldId="273"/>
        </pc:sldMkLst>
      </pc:sldChg>
      <pc:sldChg chg="del">
        <pc:chgData name="ritafmatos6@ua.pt" userId="fdff18bd-0539-430f-bcec-6253fd1e44a7" providerId="ADAL" clId="{0636DD97-C390-4C85-B826-98417677EFE4}" dt="2022-03-30T00:01:51.554" v="3536" actId="47"/>
        <pc:sldMkLst>
          <pc:docMk/>
          <pc:sldMk cId="0" sldId="274"/>
        </pc:sldMkLst>
      </pc:sldChg>
      <pc:sldChg chg="del">
        <pc:chgData name="ritafmatos6@ua.pt" userId="fdff18bd-0539-430f-bcec-6253fd1e44a7" providerId="ADAL" clId="{0636DD97-C390-4C85-B826-98417677EFE4}" dt="2022-03-30T00:01:51.390" v="3535" actId="47"/>
        <pc:sldMkLst>
          <pc:docMk/>
          <pc:sldMk cId="0" sldId="275"/>
        </pc:sldMkLst>
      </pc:sldChg>
      <pc:sldChg chg="del">
        <pc:chgData name="ritafmatos6@ua.pt" userId="fdff18bd-0539-430f-bcec-6253fd1e44a7" providerId="ADAL" clId="{0636DD97-C390-4C85-B826-98417677EFE4}" dt="2022-03-30T00:01:51.164" v="3534" actId="47"/>
        <pc:sldMkLst>
          <pc:docMk/>
          <pc:sldMk cId="0" sldId="276"/>
        </pc:sldMkLst>
      </pc:sldChg>
      <pc:sldChg chg="del ord">
        <pc:chgData name="ritafmatos6@ua.pt" userId="fdff18bd-0539-430f-bcec-6253fd1e44a7" providerId="ADAL" clId="{0636DD97-C390-4C85-B826-98417677EFE4}" dt="2022-03-30T00:01:07.453" v="3511" actId="47"/>
        <pc:sldMkLst>
          <pc:docMk/>
          <pc:sldMk cId="0" sldId="277"/>
        </pc:sldMkLst>
      </pc:sldChg>
      <pc:sldChg chg="del">
        <pc:chgData name="ritafmatos6@ua.pt" userId="fdff18bd-0539-430f-bcec-6253fd1e44a7" providerId="ADAL" clId="{0636DD97-C390-4C85-B826-98417677EFE4}" dt="2022-03-30T00:01:50.987" v="3533" actId="47"/>
        <pc:sldMkLst>
          <pc:docMk/>
          <pc:sldMk cId="0" sldId="278"/>
        </pc:sldMkLst>
      </pc:sldChg>
      <pc:sldChg chg="del">
        <pc:chgData name="ritafmatos6@ua.pt" userId="fdff18bd-0539-430f-bcec-6253fd1e44a7" providerId="ADAL" clId="{0636DD97-C390-4C85-B826-98417677EFE4}" dt="2022-03-30T00:01:50.789" v="3532" actId="47"/>
        <pc:sldMkLst>
          <pc:docMk/>
          <pc:sldMk cId="0" sldId="279"/>
        </pc:sldMkLst>
      </pc:sldChg>
      <pc:sldChg chg="del">
        <pc:chgData name="ritafmatos6@ua.pt" userId="fdff18bd-0539-430f-bcec-6253fd1e44a7" providerId="ADAL" clId="{0636DD97-C390-4C85-B826-98417677EFE4}" dt="2022-03-30T00:01:50.587" v="3531" actId="47"/>
        <pc:sldMkLst>
          <pc:docMk/>
          <pc:sldMk cId="0" sldId="280"/>
        </pc:sldMkLst>
      </pc:sldChg>
      <pc:sldChg chg="modSp del mod">
        <pc:chgData name="ritafmatos6@ua.pt" userId="fdff18bd-0539-430f-bcec-6253fd1e44a7" providerId="ADAL" clId="{0636DD97-C390-4C85-B826-98417677EFE4}" dt="2022-03-30T00:01:50.222" v="3530" actId="47"/>
        <pc:sldMkLst>
          <pc:docMk/>
          <pc:sldMk cId="0" sldId="281"/>
        </pc:sldMkLst>
        <pc:grpChg chg="mod">
          <ac:chgData name="ritafmatos6@ua.pt" userId="fdff18bd-0539-430f-bcec-6253fd1e44a7" providerId="ADAL" clId="{0636DD97-C390-4C85-B826-98417677EFE4}" dt="2022-03-29T18:40:17.733" v="2262" actId="1076"/>
          <ac:grpSpMkLst>
            <pc:docMk/>
            <pc:sldMk cId="0" sldId="281"/>
            <ac:grpSpMk id="2499" creationId="{00000000-0000-0000-0000-000000000000}"/>
          </ac:grpSpMkLst>
        </pc:grpChg>
      </pc:sldChg>
      <pc:sldChg chg="del">
        <pc:chgData name="ritafmatos6@ua.pt" userId="fdff18bd-0539-430f-bcec-6253fd1e44a7" providerId="ADAL" clId="{0636DD97-C390-4C85-B826-98417677EFE4}" dt="2022-03-30T00:01:48.823" v="3529" actId="47"/>
        <pc:sldMkLst>
          <pc:docMk/>
          <pc:sldMk cId="0" sldId="282"/>
        </pc:sldMkLst>
      </pc:sldChg>
      <pc:sldChg chg="del">
        <pc:chgData name="ritafmatos6@ua.pt" userId="fdff18bd-0539-430f-bcec-6253fd1e44a7" providerId="ADAL" clId="{0636DD97-C390-4C85-B826-98417677EFE4}" dt="2022-03-30T00:01:48.823" v="3529" actId="47"/>
        <pc:sldMkLst>
          <pc:docMk/>
          <pc:sldMk cId="0" sldId="283"/>
        </pc:sldMkLst>
      </pc:sldChg>
      <pc:sldChg chg="modSp del mod">
        <pc:chgData name="ritafmatos6@ua.pt" userId="fdff18bd-0539-430f-bcec-6253fd1e44a7" providerId="ADAL" clId="{0636DD97-C390-4C85-B826-98417677EFE4}" dt="2022-03-30T00:01:48.823" v="3529" actId="47"/>
        <pc:sldMkLst>
          <pc:docMk/>
          <pc:sldMk cId="0" sldId="284"/>
        </pc:sldMkLst>
        <pc:spChg chg="mod">
          <ac:chgData name="ritafmatos6@ua.pt" userId="fdff18bd-0539-430f-bcec-6253fd1e44a7" providerId="ADAL" clId="{0636DD97-C390-4C85-B826-98417677EFE4}" dt="2022-03-27T14:25:23.988" v="767" actId="1076"/>
          <ac:spMkLst>
            <pc:docMk/>
            <pc:sldMk cId="0" sldId="284"/>
            <ac:spMk id="3049" creationId="{00000000-0000-0000-0000-000000000000}"/>
          </ac:spMkLst>
        </pc:spChg>
      </pc:sldChg>
      <pc:sldChg chg="del">
        <pc:chgData name="ritafmatos6@ua.pt" userId="fdff18bd-0539-430f-bcec-6253fd1e44a7" providerId="ADAL" clId="{0636DD97-C390-4C85-B826-98417677EFE4}" dt="2022-03-30T00:01:48.823" v="3529" actId="47"/>
        <pc:sldMkLst>
          <pc:docMk/>
          <pc:sldMk cId="0" sldId="285"/>
        </pc:sldMkLst>
      </pc:sldChg>
      <pc:sldChg chg="del">
        <pc:chgData name="ritafmatos6@ua.pt" userId="fdff18bd-0539-430f-bcec-6253fd1e44a7" providerId="ADAL" clId="{0636DD97-C390-4C85-B826-98417677EFE4}" dt="2022-03-30T00:01:48.823" v="3529" actId="47"/>
        <pc:sldMkLst>
          <pc:docMk/>
          <pc:sldMk cId="0" sldId="286"/>
        </pc:sldMkLst>
      </pc:sldChg>
      <pc:sldChg chg="del">
        <pc:chgData name="ritafmatos6@ua.pt" userId="fdff18bd-0539-430f-bcec-6253fd1e44a7" providerId="ADAL" clId="{0636DD97-C390-4C85-B826-98417677EFE4}" dt="2022-03-30T00:01:41.009" v="3528" actId="47"/>
        <pc:sldMkLst>
          <pc:docMk/>
          <pc:sldMk cId="0" sldId="287"/>
        </pc:sldMkLst>
      </pc:sldChg>
      <pc:sldChg chg="del">
        <pc:chgData name="ritafmatos6@ua.pt" userId="fdff18bd-0539-430f-bcec-6253fd1e44a7" providerId="ADAL" clId="{0636DD97-C390-4C85-B826-98417677EFE4}" dt="2022-03-30T00:01:40.417" v="3527" actId="47"/>
        <pc:sldMkLst>
          <pc:docMk/>
          <pc:sldMk cId="0" sldId="288"/>
        </pc:sldMkLst>
      </pc:sldChg>
      <pc:sldChg chg="del">
        <pc:chgData name="ritafmatos6@ua.pt" userId="fdff18bd-0539-430f-bcec-6253fd1e44a7" providerId="ADAL" clId="{0636DD97-C390-4C85-B826-98417677EFE4}" dt="2022-03-30T00:01:39.743" v="3526" actId="47"/>
        <pc:sldMkLst>
          <pc:docMk/>
          <pc:sldMk cId="0" sldId="289"/>
        </pc:sldMkLst>
      </pc:sldChg>
      <pc:sldChg chg="add del">
        <pc:chgData name="ritafmatos6@ua.pt" userId="fdff18bd-0539-430f-bcec-6253fd1e44a7" providerId="ADAL" clId="{0636DD97-C390-4C85-B826-98417677EFE4}" dt="2022-03-30T00:01:38.357" v="3525" actId="47"/>
        <pc:sldMkLst>
          <pc:docMk/>
          <pc:sldMk cId="0" sldId="290"/>
        </pc:sldMkLst>
      </pc:sldChg>
      <pc:sldChg chg="del">
        <pc:chgData name="ritafmatos6@ua.pt" userId="fdff18bd-0539-430f-bcec-6253fd1e44a7" providerId="ADAL" clId="{0636DD97-C390-4C85-B826-98417677EFE4}" dt="2022-03-30T00:01:26.777" v="3522" actId="47"/>
        <pc:sldMkLst>
          <pc:docMk/>
          <pc:sldMk cId="0" sldId="291"/>
        </pc:sldMkLst>
      </pc:sldChg>
      <pc:sldChg chg="del">
        <pc:chgData name="ritafmatos6@ua.pt" userId="fdff18bd-0539-430f-bcec-6253fd1e44a7" providerId="ADAL" clId="{0636DD97-C390-4C85-B826-98417677EFE4}" dt="2022-03-30T00:01:25.683" v="3521" actId="47"/>
        <pc:sldMkLst>
          <pc:docMk/>
          <pc:sldMk cId="0" sldId="292"/>
        </pc:sldMkLst>
      </pc:sldChg>
      <pc:sldChg chg="del">
        <pc:chgData name="ritafmatos6@ua.pt" userId="fdff18bd-0539-430f-bcec-6253fd1e44a7" providerId="ADAL" clId="{0636DD97-C390-4C85-B826-98417677EFE4}" dt="2022-03-30T00:01:18.906" v="3520" actId="47"/>
        <pc:sldMkLst>
          <pc:docMk/>
          <pc:sldMk cId="0" sldId="293"/>
        </pc:sldMkLst>
      </pc:sldChg>
      <pc:sldChg chg="del">
        <pc:chgData name="ritafmatos6@ua.pt" userId="fdff18bd-0539-430f-bcec-6253fd1e44a7" providerId="ADAL" clId="{0636DD97-C390-4C85-B826-98417677EFE4}" dt="2022-03-30T00:01:13.336" v="3516" actId="47"/>
        <pc:sldMkLst>
          <pc:docMk/>
          <pc:sldMk cId="3183942756" sldId="294"/>
        </pc:sldMkLst>
      </pc:sldChg>
      <pc:sldChg chg="modSp del mod">
        <pc:chgData name="ritafmatos6@ua.pt" userId="fdff18bd-0539-430f-bcec-6253fd1e44a7" providerId="ADAL" clId="{0636DD97-C390-4C85-B826-98417677EFE4}" dt="2022-03-30T00:01:12.213" v="3515" actId="47"/>
        <pc:sldMkLst>
          <pc:docMk/>
          <pc:sldMk cId="1312674550" sldId="295"/>
        </pc:sldMkLst>
        <pc:spChg chg="mod">
          <ac:chgData name="ritafmatos6@ua.pt" userId="fdff18bd-0539-430f-bcec-6253fd1e44a7" providerId="ADAL" clId="{0636DD97-C390-4C85-B826-98417677EFE4}" dt="2022-03-29T19:05:35.951" v="2454" actId="1076"/>
          <ac:spMkLst>
            <pc:docMk/>
            <pc:sldMk cId="1312674550" sldId="295"/>
            <ac:spMk id="3021" creationId="{00000000-0000-0000-0000-000000000000}"/>
          </ac:spMkLst>
        </pc:spChg>
      </pc:sldChg>
      <pc:sldChg chg="del">
        <pc:chgData name="ritafmatos6@ua.pt" userId="fdff18bd-0539-430f-bcec-6253fd1e44a7" providerId="ADAL" clId="{0636DD97-C390-4C85-B826-98417677EFE4}" dt="2022-03-30T00:02:03.225" v="3551" actId="47"/>
        <pc:sldMkLst>
          <pc:docMk/>
          <pc:sldMk cId="3952954321" sldId="296"/>
        </pc:sldMkLst>
      </pc:sldChg>
      <pc:sldChg chg="addSp delSp add del mod">
        <pc:chgData name="ritafmatos6@ua.pt" userId="fdff18bd-0539-430f-bcec-6253fd1e44a7" providerId="ADAL" clId="{0636DD97-C390-4C85-B826-98417677EFE4}" dt="2022-03-30T00:07:38.750" v="3625" actId="47"/>
        <pc:sldMkLst>
          <pc:docMk/>
          <pc:sldMk cId="3018485896" sldId="297"/>
        </pc:sldMkLst>
        <pc:grpChg chg="add del">
          <ac:chgData name="ritafmatos6@ua.pt" userId="fdff18bd-0539-430f-bcec-6253fd1e44a7" providerId="ADAL" clId="{0636DD97-C390-4C85-B826-98417677EFE4}" dt="2022-03-30T00:05:55.499" v="3598" actId="21"/>
          <ac:grpSpMkLst>
            <pc:docMk/>
            <pc:sldMk cId="3018485896" sldId="297"/>
            <ac:grpSpMk id="866" creationId="{00000000-0000-0000-0000-000000000000}"/>
          </ac:grpSpMkLst>
        </pc:grpChg>
      </pc:sldChg>
      <pc:sldChg chg="modSp add del mod setBg">
        <pc:chgData name="ritafmatos6@ua.pt" userId="fdff18bd-0539-430f-bcec-6253fd1e44a7" providerId="ADAL" clId="{0636DD97-C390-4C85-B826-98417677EFE4}" dt="2022-03-30T00:01:08.581" v="3512" actId="47"/>
        <pc:sldMkLst>
          <pc:docMk/>
          <pc:sldMk cId="3418401483" sldId="298"/>
        </pc:sldMkLst>
        <pc:spChg chg="mod">
          <ac:chgData name="ritafmatos6@ua.pt" userId="fdff18bd-0539-430f-bcec-6253fd1e44a7" providerId="ADAL" clId="{0636DD97-C390-4C85-B826-98417677EFE4}" dt="2022-03-29T18:38:16.896" v="2261" actId="1076"/>
          <ac:spMkLst>
            <pc:docMk/>
            <pc:sldMk cId="3418401483" sldId="298"/>
            <ac:spMk id="864" creationId="{00000000-0000-0000-0000-000000000000}"/>
          </ac:spMkLst>
        </pc:spChg>
      </pc:sldChg>
      <pc:sldChg chg="del">
        <pc:chgData name="ritafmatos6@ua.pt" userId="fdff18bd-0539-430f-bcec-6253fd1e44a7" providerId="ADAL" clId="{0636DD97-C390-4C85-B826-98417677EFE4}" dt="2022-03-27T14:18:30.517" v="704" actId="47"/>
        <pc:sldMkLst>
          <pc:docMk/>
          <pc:sldMk cId="0" sldId="341"/>
        </pc:sldMkLst>
      </pc:sldChg>
      <pc:sldChg chg="addSp delSp modSp mod">
        <pc:chgData name="ritafmatos6@ua.pt" userId="fdff18bd-0539-430f-bcec-6253fd1e44a7" providerId="ADAL" clId="{0636DD97-C390-4C85-B826-98417677EFE4}" dt="2022-03-28T08:11:59.817" v="1728" actId="20577"/>
        <pc:sldMkLst>
          <pc:docMk/>
          <pc:sldMk cId="0" sldId="342"/>
        </pc:sldMkLst>
        <pc:spChg chg="mod">
          <ac:chgData name="ritafmatos6@ua.pt" userId="fdff18bd-0539-430f-bcec-6253fd1e44a7" providerId="ADAL" clId="{0636DD97-C390-4C85-B826-98417677EFE4}" dt="2022-03-27T14:18:42.252" v="705"/>
          <ac:spMkLst>
            <pc:docMk/>
            <pc:sldMk cId="0" sldId="342"/>
            <ac:spMk id="7" creationId="{E8E2E2C4-1127-400B-B674-901A442967C1}"/>
          </ac:spMkLst>
        </pc:spChg>
        <pc:spChg chg="mod">
          <ac:chgData name="ritafmatos6@ua.pt" userId="fdff18bd-0539-430f-bcec-6253fd1e44a7" providerId="ADAL" clId="{0636DD97-C390-4C85-B826-98417677EFE4}" dt="2022-03-27T14:18:42.252" v="705"/>
          <ac:spMkLst>
            <pc:docMk/>
            <pc:sldMk cId="0" sldId="342"/>
            <ac:spMk id="8" creationId="{E695FC85-C0AB-4D3D-88B2-CA82F0733DEA}"/>
          </ac:spMkLst>
        </pc:spChg>
        <pc:spChg chg="mod">
          <ac:chgData name="ritafmatos6@ua.pt" userId="fdff18bd-0539-430f-bcec-6253fd1e44a7" providerId="ADAL" clId="{0636DD97-C390-4C85-B826-98417677EFE4}" dt="2022-03-27T14:19:01.669" v="707"/>
          <ac:spMkLst>
            <pc:docMk/>
            <pc:sldMk cId="0" sldId="342"/>
            <ac:spMk id="13" creationId="{1DAFBF43-328F-4B7B-A5C1-3423D69AFDFD}"/>
          </ac:spMkLst>
        </pc:spChg>
        <pc:spChg chg="mod">
          <ac:chgData name="ritafmatos6@ua.pt" userId="fdff18bd-0539-430f-bcec-6253fd1e44a7" providerId="ADAL" clId="{0636DD97-C390-4C85-B826-98417677EFE4}" dt="2022-03-27T14:19:01.669" v="707"/>
          <ac:spMkLst>
            <pc:docMk/>
            <pc:sldMk cId="0" sldId="342"/>
            <ac:spMk id="14" creationId="{96DA0D3B-6C51-4EC0-A5A5-34748C5B4584}"/>
          </ac:spMkLst>
        </pc:spChg>
        <pc:spChg chg="mod">
          <ac:chgData name="ritafmatos6@ua.pt" userId="fdff18bd-0539-430f-bcec-6253fd1e44a7" providerId="ADAL" clId="{0636DD97-C390-4C85-B826-98417677EFE4}" dt="2022-03-27T14:19:01.669" v="707"/>
          <ac:spMkLst>
            <pc:docMk/>
            <pc:sldMk cId="0" sldId="342"/>
            <ac:spMk id="15" creationId="{2DBF350E-0C0B-42F9-A85E-4B3C10A5F485}"/>
          </ac:spMkLst>
        </pc:spChg>
        <pc:spChg chg="mod">
          <ac:chgData name="ritafmatos6@ua.pt" userId="fdff18bd-0539-430f-bcec-6253fd1e44a7" providerId="ADAL" clId="{0636DD97-C390-4C85-B826-98417677EFE4}" dt="2022-03-27T14:19:01.669" v="707"/>
          <ac:spMkLst>
            <pc:docMk/>
            <pc:sldMk cId="0" sldId="342"/>
            <ac:spMk id="16" creationId="{FE98870B-1EBF-4414-816E-B3424D91251F}"/>
          </ac:spMkLst>
        </pc:spChg>
        <pc:spChg chg="mod">
          <ac:chgData name="ritafmatos6@ua.pt" userId="fdff18bd-0539-430f-bcec-6253fd1e44a7" providerId="ADAL" clId="{0636DD97-C390-4C85-B826-98417677EFE4}" dt="2022-03-27T14:19:01.669" v="707"/>
          <ac:spMkLst>
            <pc:docMk/>
            <pc:sldMk cId="0" sldId="342"/>
            <ac:spMk id="17" creationId="{53D2CB2B-CCAB-439A-9C4D-7CD8CB1684DC}"/>
          </ac:spMkLst>
        </pc:spChg>
        <pc:spChg chg="mod">
          <ac:chgData name="ritafmatos6@ua.pt" userId="fdff18bd-0539-430f-bcec-6253fd1e44a7" providerId="ADAL" clId="{0636DD97-C390-4C85-B826-98417677EFE4}" dt="2022-03-27T14:19:01.669" v="707"/>
          <ac:spMkLst>
            <pc:docMk/>
            <pc:sldMk cId="0" sldId="342"/>
            <ac:spMk id="18" creationId="{A20C4610-3A54-4D21-BFE3-C2CABBBB40D4}"/>
          </ac:spMkLst>
        </pc:spChg>
        <pc:spChg chg="add mod">
          <ac:chgData name="ritafmatos6@ua.pt" userId="fdff18bd-0539-430f-bcec-6253fd1e44a7" providerId="ADAL" clId="{0636DD97-C390-4C85-B826-98417677EFE4}" dt="2022-03-27T14:21:51.016" v="755" actId="1076"/>
          <ac:spMkLst>
            <pc:docMk/>
            <pc:sldMk cId="0" sldId="342"/>
            <ac:spMk id="19" creationId="{0DD8B44A-343A-45FA-871B-C408BFEBF70A}"/>
          </ac:spMkLst>
        </pc:spChg>
        <pc:spChg chg="del mod">
          <ac:chgData name="ritafmatos6@ua.pt" userId="fdff18bd-0539-430f-bcec-6253fd1e44a7" providerId="ADAL" clId="{0636DD97-C390-4C85-B826-98417677EFE4}" dt="2022-03-27T14:22:55.692" v="764" actId="478"/>
          <ac:spMkLst>
            <pc:docMk/>
            <pc:sldMk cId="0" sldId="342"/>
            <ac:spMk id="21" creationId="{00753A54-1B08-4F70-85FF-7FDE59536F5F}"/>
          </ac:spMkLst>
        </pc:spChg>
        <pc:spChg chg="mod">
          <ac:chgData name="ritafmatos6@ua.pt" userId="fdff18bd-0539-430f-bcec-6253fd1e44a7" providerId="ADAL" clId="{0636DD97-C390-4C85-B826-98417677EFE4}" dt="2022-03-27T14:22:38.674" v="760" actId="207"/>
          <ac:spMkLst>
            <pc:docMk/>
            <pc:sldMk cId="0" sldId="342"/>
            <ac:spMk id="22" creationId="{F33CD4C9-EB63-4CB5-A92F-9A185CCD9BA8}"/>
          </ac:spMkLst>
        </pc:spChg>
        <pc:spChg chg="del mod">
          <ac:chgData name="ritafmatos6@ua.pt" userId="fdff18bd-0539-430f-bcec-6253fd1e44a7" providerId="ADAL" clId="{0636DD97-C390-4C85-B826-98417677EFE4}" dt="2022-03-27T14:22:52.127" v="763" actId="478"/>
          <ac:spMkLst>
            <pc:docMk/>
            <pc:sldMk cId="0" sldId="342"/>
            <ac:spMk id="23" creationId="{FC63D97F-4C7A-4731-AF82-ECF2D72D336B}"/>
          </ac:spMkLst>
        </pc:spChg>
        <pc:spChg chg="mod">
          <ac:chgData name="ritafmatos6@ua.pt" userId="fdff18bd-0539-430f-bcec-6253fd1e44a7" providerId="ADAL" clId="{0636DD97-C390-4C85-B826-98417677EFE4}" dt="2022-03-27T14:22:38.674" v="760" actId="207"/>
          <ac:spMkLst>
            <pc:docMk/>
            <pc:sldMk cId="0" sldId="342"/>
            <ac:spMk id="24" creationId="{43DD1C12-FE6B-4E06-B1BB-913F8842ED7A}"/>
          </ac:spMkLst>
        </pc:spChg>
        <pc:spChg chg="mod">
          <ac:chgData name="ritafmatos6@ua.pt" userId="fdff18bd-0539-430f-bcec-6253fd1e44a7" providerId="ADAL" clId="{0636DD97-C390-4C85-B826-98417677EFE4}" dt="2022-03-27T14:22:38.674" v="760" actId="207"/>
          <ac:spMkLst>
            <pc:docMk/>
            <pc:sldMk cId="0" sldId="342"/>
            <ac:spMk id="25" creationId="{A846C448-A629-44A2-8398-45642EC0D643}"/>
          </ac:spMkLst>
        </pc:spChg>
        <pc:spChg chg="mod">
          <ac:chgData name="ritafmatos6@ua.pt" userId="fdff18bd-0539-430f-bcec-6253fd1e44a7" providerId="ADAL" clId="{0636DD97-C390-4C85-B826-98417677EFE4}" dt="2022-03-27T14:26:27.748" v="768"/>
          <ac:spMkLst>
            <pc:docMk/>
            <pc:sldMk cId="0" sldId="342"/>
            <ac:spMk id="27" creationId="{9BC0BBF4-BA17-4DA0-B9A6-598363131B8B}"/>
          </ac:spMkLst>
        </pc:spChg>
        <pc:spChg chg="mod">
          <ac:chgData name="ritafmatos6@ua.pt" userId="fdff18bd-0539-430f-bcec-6253fd1e44a7" providerId="ADAL" clId="{0636DD97-C390-4C85-B826-98417677EFE4}" dt="2022-03-27T14:26:27.748" v="768"/>
          <ac:spMkLst>
            <pc:docMk/>
            <pc:sldMk cId="0" sldId="342"/>
            <ac:spMk id="28" creationId="{0E307F87-045F-47D0-A176-F42FE8B46DA1}"/>
          </ac:spMkLst>
        </pc:spChg>
        <pc:spChg chg="del mod">
          <ac:chgData name="ritafmatos6@ua.pt" userId="fdff18bd-0539-430f-bcec-6253fd1e44a7" providerId="ADAL" clId="{0636DD97-C390-4C85-B826-98417677EFE4}" dt="2022-03-27T14:27:35.742" v="777" actId="478"/>
          <ac:spMkLst>
            <pc:docMk/>
            <pc:sldMk cId="0" sldId="342"/>
            <ac:spMk id="32" creationId="{C29FA1C0-A621-42F8-955C-05C21FEEC2C8}"/>
          </ac:spMkLst>
        </pc:spChg>
        <pc:spChg chg="del mod">
          <ac:chgData name="ritafmatos6@ua.pt" userId="fdff18bd-0539-430f-bcec-6253fd1e44a7" providerId="ADAL" clId="{0636DD97-C390-4C85-B826-98417677EFE4}" dt="2022-03-27T14:27:52.398" v="780" actId="478"/>
          <ac:spMkLst>
            <pc:docMk/>
            <pc:sldMk cId="0" sldId="342"/>
            <ac:spMk id="33" creationId="{F83D5A1D-00C0-4D79-A77C-45B3EE703CFF}"/>
          </ac:spMkLst>
        </pc:spChg>
        <pc:spChg chg="del mod">
          <ac:chgData name="ritafmatos6@ua.pt" userId="fdff18bd-0539-430f-bcec-6253fd1e44a7" providerId="ADAL" clId="{0636DD97-C390-4C85-B826-98417677EFE4}" dt="2022-03-27T14:28:09.874" v="783" actId="478"/>
          <ac:spMkLst>
            <pc:docMk/>
            <pc:sldMk cId="0" sldId="342"/>
            <ac:spMk id="37" creationId="{0E861699-82A1-45F0-9F39-07CFF41ABA98}"/>
          </ac:spMkLst>
        </pc:spChg>
        <pc:spChg chg="mod">
          <ac:chgData name="ritafmatos6@ua.pt" userId="fdff18bd-0539-430f-bcec-6253fd1e44a7" providerId="ADAL" clId="{0636DD97-C390-4C85-B826-98417677EFE4}" dt="2022-03-27T14:27:01.267" v="770"/>
          <ac:spMkLst>
            <pc:docMk/>
            <pc:sldMk cId="0" sldId="342"/>
            <ac:spMk id="38" creationId="{96006643-DF44-4A04-A37A-B6C60A6206D6}"/>
          </ac:spMkLst>
        </pc:spChg>
        <pc:spChg chg="del mod">
          <ac:chgData name="ritafmatos6@ua.pt" userId="fdff18bd-0539-430f-bcec-6253fd1e44a7" providerId="ADAL" clId="{0636DD97-C390-4C85-B826-98417677EFE4}" dt="2022-03-27T14:27:56.320" v="781" actId="478"/>
          <ac:spMkLst>
            <pc:docMk/>
            <pc:sldMk cId="0" sldId="342"/>
            <ac:spMk id="39" creationId="{98AD1A7C-6EAA-4D58-B2B7-6BF35DBC9471}"/>
          </ac:spMkLst>
        </pc:spChg>
        <pc:spChg chg="del mod">
          <ac:chgData name="ritafmatos6@ua.pt" userId="fdff18bd-0539-430f-bcec-6253fd1e44a7" providerId="ADAL" clId="{0636DD97-C390-4C85-B826-98417677EFE4}" dt="2022-03-27T14:28:07.026" v="782" actId="478"/>
          <ac:spMkLst>
            <pc:docMk/>
            <pc:sldMk cId="0" sldId="342"/>
            <ac:spMk id="40" creationId="{2640F24B-7E3B-4236-A517-FD2B2FF1B70D}"/>
          </ac:spMkLst>
        </pc:spChg>
        <pc:spChg chg="del mod">
          <ac:chgData name="ritafmatos6@ua.pt" userId="fdff18bd-0539-430f-bcec-6253fd1e44a7" providerId="ADAL" clId="{0636DD97-C390-4C85-B826-98417677EFE4}" dt="2022-03-27T14:27:41.538" v="778" actId="478"/>
          <ac:spMkLst>
            <pc:docMk/>
            <pc:sldMk cId="0" sldId="342"/>
            <ac:spMk id="41" creationId="{ED2778E0-7D67-4E06-BB3D-C658D68FE87B}"/>
          </ac:spMkLst>
        </pc:spChg>
        <pc:spChg chg="del mod">
          <ac:chgData name="ritafmatos6@ua.pt" userId="fdff18bd-0539-430f-bcec-6253fd1e44a7" providerId="ADAL" clId="{0636DD97-C390-4C85-B826-98417677EFE4}" dt="2022-03-27T14:27:45.071" v="779" actId="478"/>
          <ac:spMkLst>
            <pc:docMk/>
            <pc:sldMk cId="0" sldId="342"/>
            <ac:spMk id="42" creationId="{372866BB-7B50-4683-91FA-5B9F58BB2B34}"/>
          </ac:spMkLst>
        </pc:spChg>
        <pc:spChg chg="mod">
          <ac:chgData name="ritafmatos6@ua.pt" userId="fdff18bd-0539-430f-bcec-6253fd1e44a7" providerId="ADAL" clId="{0636DD97-C390-4C85-B826-98417677EFE4}" dt="2022-03-27T14:27:01.267" v="770"/>
          <ac:spMkLst>
            <pc:docMk/>
            <pc:sldMk cId="0" sldId="342"/>
            <ac:spMk id="43" creationId="{1362C811-1098-4108-928E-27FC9A8FDB4B}"/>
          </ac:spMkLst>
        </pc:spChg>
        <pc:spChg chg="mod">
          <ac:chgData name="ritafmatos6@ua.pt" userId="fdff18bd-0539-430f-bcec-6253fd1e44a7" providerId="ADAL" clId="{0636DD97-C390-4C85-B826-98417677EFE4}" dt="2022-03-27T14:27:01.267" v="770"/>
          <ac:spMkLst>
            <pc:docMk/>
            <pc:sldMk cId="0" sldId="342"/>
            <ac:spMk id="44" creationId="{0600D6DC-45A7-41E3-8B89-C0B5795AEC5E}"/>
          </ac:spMkLst>
        </pc:spChg>
        <pc:spChg chg="mod">
          <ac:chgData name="ritafmatos6@ua.pt" userId="fdff18bd-0539-430f-bcec-6253fd1e44a7" providerId="ADAL" clId="{0636DD97-C390-4C85-B826-98417677EFE4}" dt="2022-03-27T14:27:01.267" v="770"/>
          <ac:spMkLst>
            <pc:docMk/>
            <pc:sldMk cId="0" sldId="342"/>
            <ac:spMk id="45" creationId="{A5007864-50E9-433A-8BB8-3F1E0C562533}"/>
          </ac:spMkLst>
        </pc:spChg>
        <pc:spChg chg="mod">
          <ac:chgData name="ritafmatos6@ua.pt" userId="fdff18bd-0539-430f-bcec-6253fd1e44a7" providerId="ADAL" clId="{0636DD97-C390-4C85-B826-98417677EFE4}" dt="2022-03-27T14:27:01.267" v="770"/>
          <ac:spMkLst>
            <pc:docMk/>
            <pc:sldMk cId="0" sldId="342"/>
            <ac:spMk id="46" creationId="{40518FBC-DD74-4D6C-96C0-7AE1DEF8041A}"/>
          </ac:spMkLst>
        </pc:spChg>
        <pc:spChg chg="mod">
          <ac:chgData name="ritafmatos6@ua.pt" userId="fdff18bd-0539-430f-bcec-6253fd1e44a7" providerId="ADAL" clId="{0636DD97-C390-4C85-B826-98417677EFE4}" dt="2022-03-27T14:22:05.891" v="756" actId="403"/>
          <ac:spMkLst>
            <pc:docMk/>
            <pc:sldMk cId="0" sldId="342"/>
            <ac:spMk id="232" creationId="{00000000-0000-0000-0000-000000000000}"/>
          </ac:spMkLst>
        </pc:spChg>
        <pc:spChg chg="mod">
          <ac:chgData name="ritafmatos6@ua.pt" userId="fdff18bd-0539-430f-bcec-6253fd1e44a7" providerId="ADAL" clId="{0636DD97-C390-4C85-B826-98417677EFE4}" dt="2022-03-28T08:11:59.817" v="1728" actId="20577"/>
          <ac:spMkLst>
            <pc:docMk/>
            <pc:sldMk cId="0" sldId="342"/>
            <ac:spMk id="233" creationId="{00000000-0000-0000-0000-000000000000}"/>
          </ac:spMkLst>
        </pc:spChg>
        <pc:grpChg chg="add mod">
          <ac:chgData name="ritafmatos6@ua.pt" userId="fdff18bd-0539-430f-bcec-6253fd1e44a7" providerId="ADAL" clId="{0636DD97-C390-4C85-B826-98417677EFE4}" dt="2022-03-27T14:18:47.681" v="706" actId="1076"/>
          <ac:grpSpMkLst>
            <pc:docMk/>
            <pc:sldMk cId="0" sldId="342"/>
            <ac:grpSpMk id="6" creationId="{56875DA1-E932-433E-9CCA-28F6C7911D2F}"/>
          </ac:grpSpMkLst>
        </pc:grpChg>
        <pc:grpChg chg="add mod">
          <ac:chgData name="ritafmatos6@ua.pt" userId="fdff18bd-0539-430f-bcec-6253fd1e44a7" providerId="ADAL" clId="{0636DD97-C390-4C85-B826-98417677EFE4}" dt="2022-03-27T14:19:05.056" v="708" actId="1076"/>
          <ac:grpSpMkLst>
            <pc:docMk/>
            <pc:sldMk cId="0" sldId="342"/>
            <ac:grpSpMk id="9" creationId="{A0C7E29E-4025-4962-80FA-885FB421A1AA}"/>
          </ac:grpSpMkLst>
        </pc:grpChg>
        <pc:grpChg chg="mod">
          <ac:chgData name="ritafmatos6@ua.pt" userId="fdff18bd-0539-430f-bcec-6253fd1e44a7" providerId="ADAL" clId="{0636DD97-C390-4C85-B826-98417677EFE4}" dt="2022-03-27T14:19:01.669" v="707"/>
          <ac:grpSpMkLst>
            <pc:docMk/>
            <pc:sldMk cId="0" sldId="342"/>
            <ac:grpSpMk id="10" creationId="{61675C66-9526-4722-8EDC-F84D4002DD92}"/>
          </ac:grpSpMkLst>
        </pc:grpChg>
        <pc:grpChg chg="mod">
          <ac:chgData name="ritafmatos6@ua.pt" userId="fdff18bd-0539-430f-bcec-6253fd1e44a7" providerId="ADAL" clId="{0636DD97-C390-4C85-B826-98417677EFE4}" dt="2022-03-27T14:19:01.669" v="707"/>
          <ac:grpSpMkLst>
            <pc:docMk/>
            <pc:sldMk cId="0" sldId="342"/>
            <ac:grpSpMk id="11" creationId="{FF4F50BE-8BE0-4765-A28A-9B12A5AA34BC}"/>
          </ac:grpSpMkLst>
        </pc:grpChg>
        <pc:grpChg chg="mod">
          <ac:chgData name="ritafmatos6@ua.pt" userId="fdff18bd-0539-430f-bcec-6253fd1e44a7" providerId="ADAL" clId="{0636DD97-C390-4C85-B826-98417677EFE4}" dt="2022-03-27T14:19:01.669" v="707"/>
          <ac:grpSpMkLst>
            <pc:docMk/>
            <pc:sldMk cId="0" sldId="342"/>
            <ac:grpSpMk id="12" creationId="{1B2DD5C0-96ED-4FE0-B797-95639CDE6D1C}"/>
          </ac:grpSpMkLst>
        </pc:grpChg>
        <pc:grpChg chg="add mod">
          <ac:chgData name="ritafmatos6@ua.pt" userId="fdff18bd-0539-430f-bcec-6253fd1e44a7" providerId="ADAL" clId="{0636DD97-C390-4C85-B826-98417677EFE4}" dt="2022-03-27T14:23:02.744" v="766" actId="14100"/>
          <ac:grpSpMkLst>
            <pc:docMk/>
            <pc:sldMk cId="0" sldId="342"/>
            <ac:grpSpMk id="20" creationId="{7B6C02A8-11A8-47CD-8207-FBBAF8935A8D}"/>
          </ac:grpSpMkLst>
        </pc:grpChg>
        <pc:grpChg chg="add mod">
          <ac:chgData name="ritafmatos6@ua.pt" userId="fdff18bd-0539-430f-bcec-6253fd1e44a7" providerId="ADAL" clId="{0636DD97-C390-4C85-B826-98417677EFE4}" dt="2022-03-27T14:27:29.576" v="775" actId="1076"/>
          <ac:grpSpMkLst>
            <pc:docMk/>
            <pc:sldMk cId="0" sldId="342"/>
            <ac:grpSpMk id="26" creationId="{0497AD53-BAF0-4D69-BEB0-1AF64F4BF058}"/>
          </ac:grpSpMkLst>
        </pc:grpChg>
        <pc:grpChg chg="add mod">
          <ac:chgData name="ritafmatos6@ua.pt" userId="fdff18bd-0539-430f-bcec-6253fd1e44a7" providerId="ADAL" clId="{0636DD97-C390-4C85-B826-98417677EFE4}" dt="2022-03-27T14:28:20.207" v="784" actId="1076"/>
          <ac:grpSpMkLst>
            <pc:docMk/>
            <pc:sldMk cId="0" sldId="342"/>
            <ac:grpSpMk id="29" creationId="{99D843BF-7F94-473F-8E33-8568ABDD2DC2}"/>
          </ac:grpSpMkLst>
        </pc:grpChg>
        <pc:grpChg chg="mod">
          <ac:chgData name="ritafmatos6@ua.pt" userId="fdff18bd-0539-430f-bcec-6253fd1e44a7" providerId="ADAL" clId="{0636DD97-C390-4C85-B826-98417677EFE4}" dt="2022-03-27T14:27:01.267" v="770"/>
          <ac:grpSpMkLst>
            <pc:docMk/>
            <pc:sldMk cId="0" sldId="342"/>
            <ac:grpSpMk id="30" creationId="{0691F7F9-82BE-42BB-8751-B4782A6E817B}"/>
          </ac:grpSpMkLst>
        </pc:grpChg>
        <pc:grpChg chg="mod">
          <ac:chgData name="ritafmatos6@ua.pt" userId="fdff18bd-0539-430f-bcec-6253fd1e44a7" providerId="ADAL" clId="{0636DD97-C390-4C85-B826-98417677EFE4}" dt="2022-03-27T14:27:01.267" v="770"/>
          <ac:grpSpMkLst>
            <pc:docMk/>
            <pc:sldMk cId="0" sldId="342"/>
            <ac:grpSpMk id="31" creationId="{4C5C367A-3065-40BE-86B5-FD6197385EB7}"/>
          </ac:grpSpMkLst>
        </pc:grpChg>
        <pc:grpChg chg="del mod">
          <ac:chgData name="ritafmatos6@ua.pt" userId="fdff18bd-0539-430f-bcec-6253fd1e44a7" providerId="ADAL" clId="{0636DD97-C390-4C85-B826-98417677EFE4}" dt="2022-03-27T14:27:41.538" v="778" actId="478"/>
          <ac:grpSpMkLst>
            <pc:docMk/>
            <pc:sldMk cId="0" sldId="342"/>
            <ac:grpSpMk id="34" creationId="{6B8B1222-F0AD-4BB6-AC37-5A3DA4B3CB05}"/>
          </ac:grpSpMkLst>
        </pc:grpChg>
        <pc:grpChg chg="del mod">
          <ac:chgData name="ritafmatos6@ua.pt" userId="fdff18bd-0539-430f-bcec-6253fd1e44a7" providerId="ADAL" clId="{0636DD97-C390-4C85-B826-98417677EFE4}" dt="2022-03-27T14:27:56.320" v="781" actId="478"/>
          <ac:grpSpMkLst>
            <pc:docMk/>
            <pc:sldMk cId="0" sldId="342"/>
            <ac:grpSpMk id="35" creationId="{0CB392FC-DCF0-492E-8EA0-FC27C6B06D61}"/>
          </ac:grpSpMkLst>
        </pc:grpChg>
        <pc:grpChg chg="del mod">
          <ac:chgData name="ritafmatos6@ua.pt" userId="fdff18bd-0539-430f-bcec-6253fd1e44a7" providerId="ADAL" clId="{0636DD97-C390-4C85-B826-98417677EFE4}" dt="2022-03-27T14:28:09.874" v="783" actId="478"/>
          <ac:grpSpMkLst>
            <pc:docMk/>
            <pc:sldMk cId="0" sldId="342"/>
            <ac:grpSpMk id="36" creationId="{5C6D8916-C2E0-4283-BBC4-5639E6D1107D}"/>
          </ac:grpSpMkLst>
        </pc:grpChg>
      </pc:sldChg>
      <pc:sldChg chg="new del">
        <pc:chgData name="ritafmatos6@ua.pt" userId="fdff18bd-0539-430f-bcec-6253fd1e44a7" providerId="ADAL" clId="{0636DD97-C390-4C85-B826-98417677EFE4}" dt="2022-03-27T15:03:24.464" v="1298" actId="2696"/>
        <pc:sldMkLst>
          <pc:docMk/>
          <pc:sldMk cId="2983632314" sldId="343"/>
        </pc:sldMkLst>
      </pc:sldChg>
      <pc:sldChg chg="addSp delSp modSp new mod ord">
        <pc:chgData name="ritafmatos6@ua.pt" userId="fdff18bd-0539-430f-bcec-6253fd1e44a7" providerId="ADAL" clId="{0636DD97-C390-4C85-B826-98417677EFE4}" dt="2022-03-28T08:30:12.802" v="1974" actId="20577"/>
        <pc:sldMkLst>
          <pc:docMk/>
          <pc:sldMk cId="564089992" sldId="344"/>
        </pc:sldMkLst>
        <pc:spChg chg="mod">
          <ac:chgData name="ritafmatos6@ua.pt" userId="fdff18bd-0539-430f-bcec-6253fd1e44a7" providerId="ADAL" clId="{0636DD97-C390-4C85-B826-98417677EFE4}" dt="2022-03-27T14:42:50.237" v="1124" actId="20577"/>
          <ac:spMkLst>
            <pc:docMk/>
            <pc:sldMk cId="564089992" sldId="344"/>
            <ac:spMk id="2" creationId="{29FACFB9-646E-47D2-9B03-F4C94E2A77D9}"/>
          </ac:spMkLst>
        </pc:spChg>
        <pc:spChg chg="del">
          <ac:chgData name="ritafmatos6@ua.pt" userId="fdff18bd-0539-430f-bcec-6253fd1e44a7" providerId="ADAL" clId="{0636DD97-C390-4C85-B826-98417677EFE4}" dt="2022-03-27T14:31:48.960" v="799" actId="478"/>
          <ac:spMkLst>
            <pc:docMk/>
            <pc:sldMk cId="564089992" sldId="344"/>
            <ac:spMk id="3" creationId="{53DC2973-4631-4B51-A57C-9C06875D15F4}"/>
          </ac:spMkLst>
        </pc:spChg>
        <pc:spChg chg="del">
          <ac:chgData name="ritafmatos6@ua.pt" userId="fdff18bd-0539-430f-bcec-6253fd1e44a7" providerId="ADAL" clId="{0636DD97-C390-4C85-B826-98417677EFE4}" dt="2022-03-27T14:31:56.745" v="802" actId="478"/>
          <ac:spMkLst>
            <pc:docMk/>
            <pc:sldMk cId="564089992" sldId="344"/>
            <ac:spMk id="4" creationId="{823AB0B6-2504-42A0-AD30-E7BB48231D3B}"/>
          </ac:spMkLst>
        </pc:spChg>
        <pc:spChg chg="del">
          <ac:chgData name="ritafmatos6@ua.pt" userId="fdff18bd-0539-430f-bcec-6253fd1e44a7" providerId="ADAL" clId="{0636DD97-C390-4C85-B826-98417677EFE4}" dt="2022-03-27T14:31:51.853" v="800" actId="478"/>
          <ac:spMkLst>
            <pc:docMk/>
            <pc:sldMk cId="564089992" sldId="344"/>
            <ac:spMk id="5" creationId="{CC54A182-45E9-43C3-9314-E72D50650BB1}"/>
          </ac:spMkLst>
        </pc:spChg>
        <pc:spChg chg="del">
          <ac:chgData name="ritafmatos6@ua.pt" userId="fdff18bd-0539-430f-bcec-6253fd1e44a7" providerId="ADAL" clId="{0636DD97-C390-4C85-B826-98417677EFE4}" dt="2022-03-27T14:31:55.001" v="801" actId="478"/>
          <ac:spMkLst>
            <pc:docMk/>
            <pc:sldMk cId="564089992" sldId="344"/>
            <ac:spMk id="6" creationId="{3E2C8008-0593-4A49-9AAD-368FE8B6591A}"/>
          </ac:spMkLst>
        </pc:spChg>
        <pc:spChg chg="add del mod">
          <ac:chgData name="ritafmatos6@ua.pt" userId="fdff18bd-0539-430f-bcec-6253fd1e44a7" providerId="ADAL" clId="{0636DD97-C390-4C85-B826-98417677EFE4}" dt="2022-03-27T14:31:45.122" v="798"/>
          <ac:spMkLst>
            <pc:docMk/>
            <pc:sldMk cId="564089992" sldId="344"/>
            <ac:spMk id="7" creationId="{9C97DD14-F437-47B5-813A-E33BB42822F2}"/>
          </ac:spMkLst>
        </pc:spChg>
        <pc:spChg chg="add del mod">
          <ac:chgData name="ritafmatos6@ua.pt" userId="fdff18bd-0539-430f-bcec-6253fd1e44a7" providerId="ADAL" clId="{0636DD97-C390-4C85-B826-98417677EFE4}" dt="2022-03-27T14:31:45.122" v="798"/>
          <ac:spMkLst>
            <pc:docMk/>
            <pc:sldMk cId="564089992" sldId="344"/>
            <ac:spMk id="8" creationId="{74748149-4D65-4C15-966A-C2272BCCDAA3}"/>
          </ac:spMkLst>
        </pc:spChg>
        <pc:spChg chg="add del mod">
          <ac:chgData name="ritafmatos6@ua.pt" userId="fdff18bd-0539-430f-bcec-6253fd1e44a7" providerId="ADAL" clId="{0636DD97-C390-4C85-B826-98417677EFE4}" dt="2022-03-27T14:31:45.122" v="798"/>
          <ac:spMkLst>
            <pc:docMk/>
            <pc:sldMk cId="564089992" sldId="344"/>
            <ac:spMk id="9" creationId="{13E36DF1-2E64-47E7-A85A-2E02946B9956}"/>
          </ac:spMkLst>
        </pc:spChg>
        <pc:spChg chg="add del mod">
          <ac:chgData name="ritafmatos6@ua.pt" userId="fdff18bd-0539-430f-bcec-6253fd1e44a7" providerId="ADAL" clId="{0636DD97-C390-4C85-B826-98417677EFE4}" dt="2022-03-27T14:31:45.122" v="798"/>
          <ac:spMkLst>
            <pc:docMk/>
            <pc:sldMk cId="564089992" sldId="344"/>
            <ac:spMk id="10" creationId="{17E41463-9AF0-4D0F-8578-ED8D7C87CB0B}"/>
          </ac:spMkLst>
        </pc:spChg>
        <pc:spChg chg="add del mod">
          <ac:chgData name="ritafmatos6@ua.pt" userId="fdff18bd-0539-430f-bcec-6253fd1e44a7" providerId="ADAL" clId="{0636DD97-C390-4C85-B826-98417677EFE4}" dt="2022-03-27T14:31:45.122" v="798"/>
          <ac:spMkLst>
            <pc:docMk/>
            <pc:sldMk cId="564089992" sldId="344"/>
            <ac:spMk id="11" creationId="{B7C70835-298F-4402-BD09-93C635F1A2CB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13" creationId="{0E199B15-BD52-461D-9AA6-7B3D007D1953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14" creationId="{B3666CC3-FF6F-49E6-ADDE-48EA1AD36CF7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15" creationId="{36F1260A-694C-47C2-A233-CE9B3EA88C31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16" creationId="{8B64A963-B78F-4638-B35B-A1E786C6BB09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17" creationId="{1D6B0437-BC6F-4DDD-AA96-878B85E54A5B}"/>
          </ac:spMkLst>
        </pc:spChg>
        <pc:spChg chg="add del mod">
          <ac:chgData name="ritafmatos6@ua.pt" userId="fdff18bd-0539-430f-bcec-6253fd1e44a7" providerId="ADAL" clId="{0636DD97-C390-4C85-B826-98417677EFE4}" dt="2022-03-27T14:31:45.122" v="798"/>
          <ac:spMkLst>
            <pc:docMk/>
            <pc:sldMk cId="564089992" sldId="344"/>
            <ac:spMk id="18" creationId="{A4186AED-8A43-4C33-81BE-72D92830C54D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20" creationId="{DE5D6F69-2CC9-40EE-82DF-7B05778A4441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21" creationId="{9ACFA12D-D1B9-4CDF-BB36-89806A7D30B9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22" creationId="{09FD39ED-3E69-4A04-ACB7-AA7126C81271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23" creationId="{9DC55F1B-F456-4924-AB15-D48B6F382DE9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24" creationId="{F15AD49C-2589-4440-81F4-D8E21C964086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27" creationId="{1C560269-AA05-47D5-A93D-274236F7626F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28" creationId="{A6043137-4102-41C6-A106-D12CD4D62706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29" creationId="{E595FD82-F373-488F-87DA-013F32F52F6C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30" creationId="{EE931A27-0EA1-49AE-8459-78EE519416A2}"/>
          </ac:spMkLst>
        </pc:spChg>
        <pc:spChg chg="add del mod">
          <ac:chgData name="ritafmatos6@ua.pt" userId="fdff18bd-0539-430f-bcec-6253fd1e44a7" providerId="ADAL" clId="{0636DD97-C390-4C85-B826-98417677EFE4}" dt="2022-03-27T14:31:45.122" v="798"/>
          <ac:spMkLst>
            <pc:docMk/>
            <pc:sldMk cId="564089992" sldId="344"/>
            <ac:spMk id="31" creationId="{6A71BDD3-9EF6-4077-8385-A87A251FFB23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33" creationId="{9136559B-79B3-4DDB-8FFA-7E12E1B1FC3F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34" creationId="{AC2601E2-F856-4108-80DE-E2D7E3399E39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35" creationId="{8AC39B76-422B-42BF-8C06-1CDD6EFBC347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36" creationId="{EE508CF5-18FF-4764-B6D4-8BE3B988E9F3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37" creationId="{13B9EC58-CF09-47C8-811B-CBA02D368216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38" creationId="{00AFC0F9-2DD2-4DFB-A6FB-5FF6B60B7150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39" creationId="{799BAC80-4312-4DD6-81E6-5F185EDCFA59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40" creationId="{1A479C6B-1DA2-4913-81E2-5FC0C19709DD}"/>
          </ac:spMkLst>
        </pc:spChg>
        <pc:spChg chg="mod">
          <ac:chgData name="ritafmatos6@ua.pt" userId="fdff18bd-0539-430f-bcec-6253fd1e44a7" providerId="ADAL" clId="{0636DD97-C390-4C85-B826-98417677EFE4}" dt="2022-03-27T14:31:39.670" v="797"/>
          <ac:spMkLst>
            <pc:docMk/>
            <pc:sldMk cId="564089992" sldId="344"/>
            <ac:spMk id="41" creationId="{AAE09F2E-C4D4-45B5-B924-A643439EF452}"/>
          </ac:spMkLst>
        </pc:spChg>
        <pc:spChg chg="add mod">
          <ac:chgData name="ritafmatos6@ua.pt" userId="fdff18bd-0539-430f-bcec-6253fd1e44a7" providerId="ADAL" clId="{0636DD97-C390-4C85-B826-98417677EFE4}" dt="2022-03-27T14:42:23.048" v="1095" actId="113"/>
          <ac:spMkLst>
            <pc:docMk/>
            <pc:sldMk cId="564089992" sldId="344"/>
            <ac:spMk id="42" creationId="{D572D084-31DE-46B0-A221-76BB3272B705}"/>
          </ac:spMkLst>
        </pc:spChg>
        <pc:spChg chg="add mod">
          <ac:chgData name="ritafmatos6@ua.pt" userId="fdff18bd-0539-430f-bcec-6253fd1e44a7" providerId="ADAL" clId="{0636DD97-C390-4C85-B826-98417677EFE4}" dt="2022-03-27T14:42:25.873" v="1096" actId="113"/>
          <ac:spMkLst>
            <pc:docMk/>
            <pc:sldMk cId="564089992" sldId="344"/>
            <ac:spMk id="43" creationId="{7300FCFD-2DBD-4E82-B0B4-6F6DF2A7BA16}"/>
          </ac:spMkLst>
        </pc:spChg>
        <pc:spChg chg="add mod">
          <ac:chgData name="ritafmatos6@ua.pt" userId="fdff18bd-0539-430f-bcec-6253fd1e44a7" providerId="ADAL" clId="{0636DD97-C390-4C85-B826-98417677EFE4}" dt="2022-03-27T14:42:32.582" v="1097" actId="1076"/>
          <ac:spMkLst>
            <pc:docMk/>
            <pc:sldMk cId="564089992" sldId="344"/>
            <ac:spMk id="44" creationId="{40E8B84C-361A-4198-AFB6-1ECA4FA44AD3}"/>
          </ac:spMkLst>
        </pc:spChg>
        <pc:spChg chg="add mod">
          <ac:chgData name="ritafmatos6@ua.pt" userId="fdff18bd-0539-430f-bcec-6253fd1e44a7" providerId="ADAL" clId="{0636DD97-C390-4C85-B826-98417677EFE4}" dt="2022-03-28T08:30:12.802" v="1974" actId="20577"/>
          <ac:spMkLst>
            <pc:docMk/>
            <pc:sldMk cId="564089992" sldId="344"/>
            <ac:spMk id="45" creationId="{D467E3ED-C1AD-46B6-AB11-C188C5BD1599}"/>
          </ac:spMkLst>
        </pc:spChg>
        <pc:spChg chg="add mod">
          <ac:chgData name="ritafmatos6@ua.pt" userId="fdff18bd-0539-430f-bcec-6253fd1e44a7" providerId="ADAL" clId="{0636DD97-C390-4C85-B826-98417677EFE4}" dt="2022-03-27T14:32:03.564" v="830" actId="1038"/>
          <ac:spMkLst>
            <pc:docMk/>
            <pc:sldMk cId="564089992" sldId="344"/>
            <ac:spMk id="46" creationId="{3E96F17F-1CFC-4AB0-BE18-51C7061355EF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48" creationId="{B649F3E6-A9B0-4F74-85F5-E1AB3545B753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49" creationId="{663E815D-919D-4E2D-865E-0E882598D7EF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50" creationId="{F65A8B9E-F6BF-4B7E-8081-8A5A1216232D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51" creationId="{A3BE4152-0BFB-49FA-80C7-058C7D5A9795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52" creationId="{0F225100-4761-4074-B2F4-FC36CF7D1616}"/>
          </ac:spMkLst>
        </pc:spChg>
        <pc:spChg chg="add mod">
          <ac:chgData name="ritafmatos6@ua.pt" userId="fdff18bd-0539-430f-bcec-6253fd1e44a7" providerId="ADAL" clId="{0636DD97-C390-4C85-B826-98417677EFE4}" dt="2022-03-27T14:32:03.564" v="830" actId="1038"/>
          <ac:spMkLst>
            <pc:docMk/>
            <pc:sldMk cId="564089992" sldId="344"/>
            <ac:spMk id="53" creationId="{1D75A0F9-83F4-4294-B6EC-C0F71508DF6D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55" creationId="{8E743B9A-ABB9-4CD0-817D-2408932D7511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56" creationId="{CE218AC2-E552-4AD1-BD32-22992C045C89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57" creationId="{7253C963-982C-467A-A781-D66C75867359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58" creationId="{4CA8B6EF-F114-4B3E-8290-49BEC0528EC1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59" creationId="{FA4D6CC4-7311-48D2-ABCF-2FE442117818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62" creationId="{C62A99EB-D321-41F5-B595-E2AF3F2E15FA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63" creationId="{20B3BA3E-1853-44E8-A3AA-1987B48648A5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64" creationId="{3AA8FE91-4A51-44DB-8C64-EC65D43EDD77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65" creationId="{178D8267-BF30-4CA3-97C5-DF61FA065C5C}"/>
          </ac:spMkLst>
        </pc:spChg>
        <pc:spChg chg="add del mod">
          <ac:chgData name="ritafmatos6@ua.pt" userId="fdff18bd-0539-430f-bcec-6253fd1e44a7" providerId="ADAL" clId="{0636DD97-C390-4C85-B826-98417677EFE4}" dt="2022-03-27T14:33:40.980" v="835" actId="478"/>
          <ac:spMkLst>
            <pc:docMk/>
            <pc:sldMk cId="564089992" sldId="344"/>
            <ac:spMk id="66" creationId="{5F89E63E-8DD5-4F98-BD25-CD4E79FCE3A3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68" creationId="{01C0F23D-2DB2-4CE7-BAA9-A41D176AA1ED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69" creationId="{54F038F5-EFF8-47E7-A08D-916848969C1B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70" creationId="{D19672EC-9CFE-4F8D-808C-6923634A6281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71" creationId="{F1A73EA6-8117-4B12-9AE0-D3676BE0BF9B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72" creationId="{DC9E5A85-D842-4B13-995E-C7A96206A807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73" creationId="{A80590A5-62BF-4D22-B7F0-0906D247568F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74" creationId="{89220C2A-5732-49F3-807E-87302F5DD101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75" creationId="{8B4017B4-F8F1-4019-ACCF-23466DF6CAA8}"/>
          </ac:spMkLst>
        </pc:spChg>
        <pc:spChg chg="mod">
          <ac:chgData name="ritafmatos6@ua.pt" userId="fdff18bd-0539-430f-bcec-6253fd1e44a7" providerId="ADAL" clId="{0636DD97-C390-4C85-B826-98417677EFE4}" dt="2022-03-27T14:31:58.575" v="803"/>
          <ac:spMkLst>
            <pc:docMk/>
            <pc:sldMk cId="564089992" sldId="344"/>
            <ac:spMk id="76" creationId="{B281F824-7063-4FA8-8ACC-E0E8430A4151}"/>
          </ac:spMkLst>
        </pc:spChg>
        <pc:grpChg chg="add del mod">
          <ac:chgData name="ritafmatos6@ua.pt" userId="fdff18bd-0539-430f-bcec-6253fd1e44a7" providerId="ADAL" clId="{0636DD97-C390-4C85-B826-98417677EFE4}" dt="2022-03-27T14:31:45.122" v="798"/>
          <ac:grpSpMkLst>
            <pc:docMk/>
            <pc:sldMk cId="564089992" sldId="344"/>
            <ac:grpSpMk id="12" creationId="{060BDE95-4675-425D-8341-EC34AD9C4D08}"/>
          </ac:grpSpMkLst>
        </pc:grpChg>
        <pc:grpChg chg="add del mod">
          <ac:chgData name="ritafmatos6@ua.pt" userId="fdff18bd-0539-430f-bcec-6253fd1e44a7" providerId="ADAL" clId="{0636DD97-C390-4C85-B826-98417677EFE4}" dt="2022-03-27T14:31:45.122" v="798"/>
          <ac:grpSpMkLst>
            <pc:docMk/>
            <pc:sldMk cId="564089992" sldId="344"/>
            <ac:grpSpMk id="19" creationId="{DB26CF6E-3664-4877-9645-7398C10853D7}"/>
          </ac:grpSpMkLst>
        </pc:grpChg>
        <pc:grpChg chg="add del mod">
          <ac:chgData name="ritafmatos6@ua.pt" userId="fdff18bd-0539-430f-bcec-6253fd1e44a7" providerId="ADAL" clId="{0636DD97-C390-4C85-B826-98417677EFE4}" dt="2022-03-27T14:31:45.122" v="798"/>
          <ac:grpSpMkLst>
            <pc:docMk/>
            <pc:sldMk cId="564089992" sldId="344"/>
            <ac:grpSpMk id="25" creationId="{47EDCD67-3BCE-4833-9252-0D70135B3A74}"/>
          </ac:grpSpMkLst>
        </pc:grpChg>
        <pc:grpChg chg="add del mod">
          <ac:chgData name="ritafmatos6@ua.pt" userId="fdff18bd-0539-430f-bcec-6253fd1e44a7" providerId="ADAL" clId="{0636DD97-C390-4C85-B826-98417677EFE4}" dt="2022-03-27T14:31:45.122" v="798"/>
          <ac:grpSpMkLst>
            <pc:docMk/>
            <pc:sldMk cId="564089992" sldId="344"/>
            <ac:grpSpMk id="32" creationId="{E4899880-6833-4F83-B136-14D8DF9DAC53}"/>
          </ac:grpSpMkLst>
        </pc:grpChg>
        <pc:grpChg chg="add mod">
          <ac:chgData name="ritafmatos6@ua.pt" userId="fdff18bd-0539-430f-bcec-6253fd1e44a7" providerId="ADAL" clId="{0636DD97-C390-4C85-B826-98417677EFE4}" dt="2022-03-27T14:32:03.564" v="830" actId="1038"/>
          <ac:grpSpMkLst>
            <pc:docMk/>
            <pc:sldMk cId="564089992" sldId="344"/>
            <ac:grpSpMk id="47" creationId="{76FD8F12-F5BE-4D5A-9E84-034882D4EAF1}"/>
          </ac:grpSpMkLst>
        </pc:grpChg>
        <pc:grpChg chg="add mod">
          <ac:chgData name="ritafmatos6@ua.pt" userId="fdff18bd-0539-430f-bcec-6253fd1e44a7" providerId="ADAL" clId="{0636DD97-C390-4C85-B826-98417677EFE4}" dt="2022-03-27T14:32:03.564" v="830" actId="1038"/>
          <ac:grpSpMkLst>
            <pc:docMk/>
            <pc:sldMk cId="564089992" sldId="344"/>
            <ac:grpSpMk id="54" creationId="{807D7AE7-E414-455E-BE7C-1A9291ECA109}"/>
          </ac:grpSpMkLst>
        </pc:grpChg>
        <pc:grpChg chg="add mod">
          <ac:chgData name="ritafmatos6@ua.pt" userId="fdff18bd-0539-430f-bcec-6253fd1e44a7" providerId="ADAL" clId="{0636DD97-C390-4C85-B826-98417677EFE4}" dt="2022-03-27T14:32:03.564" v="830" actId="1038"/>
          <ac:grpSpMkLst>
            <pc:docMk/>
            <pc:sldMk cId="564089992" sldId="344"/>
            <ac:grpSpMk id="60" creationId="{D6A55083-0AC5-45E7-B1E3-D02829B3FE99}"/>
          </ac:grpSpMkLst>
        </pc:grpChg>
        <pc:grpChg chg="add del mod">
          <ac:chgData name="ritafmatos6@ua.pt" userId="fdff18bd-0539-430f-bcec-6253fd1e44a7" providerId="ADAL" clId="{0636DD97-C390-4C85-B826-98417677EFE4}" dt="2022-03-27T14:37:18.029" v="900" actId="478"/>
          <ac:grpSpMkLst>
            <pc:docMk/>
            <pc:sldMk cId="564089992" sldId="344"/>
            <ac:grpSpMk id="67" creationId="{31B03C8D-C0D0-4229-8E1A-8E4E58C3C5D0}"/>
          </ac:grpSpMkLst>
        </pc:grpChg>
        <pc:picChg chg="add mod">
          <ac:chgData name="ritafmatos6@ua.pt" userId="fdff18bd-0539-430f-bcec-6253fd1e44a7" providerId="ADAL" clId="{0636DD97-C390-4C85-B826-98417677EFE4}" dt="2022-03-27T14:42:18.270" v="1094" actId="1038"/>
          <ac:picMkLst>
            <pc:docMk/>
            <pc:sldMk cId="564089992" sldId="344"/>
            <ac:picMk id="78" creationId="{3B599715-7935-4FE1-B5B0-AB6B4475EF56}"/>
          </ac:picMkLst>
        </pc:picChg>
        <pc:picChg chg="add mod">
          <ac:chgData name="ritafmatos6@ua.pt" userId="fdff18bd-0539-430f-bcec-6253fd1e44a7" providerId="ADAL" clId="{0636DD97-C390-4C85-B826-98417677EFE4}" dt="2022-03-27T14:42:15.340" v="1092" actId="1037"/>
          <ac:picMkLst>
            <pc:docMk/>
            <pc:sldMk cId="564089992" sldId="344"/>
            <ac:picMk id="80" creationId="{A63F5BEC-8B12-4238-8124-762A804ED5F8}"/>
          </ac:picMkLst>
        </pc:picChg>
        <pc:cxnChg chg="mod">
          <ac:chgData name="ritafmatos6@ua.pt" userId="fdff18bd-0539-430f-bcec-6253fd1e44a7" providerId="ADAL" clId="{0636DD97-C390-4C85-B826-98417677EFE4}" dt="2022-03-27T14:31:39.670" v="797"/>
          <ac:cxnSpMkLst>
            <pc:docMk/>
            <pc:sldMk cId="564089992" sldId="344"/>
            <ac:cxnSpMk id="26" creationId="{60413A70-8FA1-42F3-9DC9-07C676B63086}"/>
          </ac:cxnSpMkLst>
        </pc:cxnChg>
        <pc:cxnChg chg="mod">
          <ac:chgData name="ritafmatos6@ua.pt" userId="fdff18bd-0539-430f-bcec-6253fd1e44a7" providerId="ADAL" clId="{0636DD97-C390-4C85-B826-98417677EFE4}" dt="2022-03-27T14:31:58.575" v="803"/>
          <ac:cxnSpMkLst>
            <pc:docMk/>
            <pc:sldMk cId="564089992" sldId="344"/>
            <ac:cxnSpMk id="61" creationId="{4C6E459E-C1CA-4049-A34D-596EB3FF87A1}"/>
          </ac:cxnSpMkLst>
        </pc:cxnChg>
      </pc:sldChg>
      <pc:sldChg chg="new del">
        <pc:chgData name="ritafmatos6@ua.pt" userId="fdff18bd-0539-430f-bcec-6253fd1e44a7" providerId="ADAL" clId="{0636DD97-C390-4C85-B826-98417677EFE4}" dt="2022-03-27T14:30:26.122" v="795" actId="47"/>
        <pc:sldMkLst>
          <pc:docMk/>
          <pc:sldMk cId="3073524828" sldId="344"/>
        </pc:sldMkLst>
      </pc:sldChg>
      <pc:sldChg chg="addSp delSp modSp new del mod ord">
        <pc:chgData name="ritafmatos6@ua.pt" userId="fdff18bd-0539-430f-bcec-6253fd1e44a7" providerId="ADAL" clId="{0636DD97-C390-4C85-B826-98417677EFE4}" dt="2022-03-29T14:37:34.247" v="2162" actId="2696"/>
        <pc:sldMkLst>
          <pc:docMk/>
          <pc:sldMk cId="902558087" sldId="345"/>
        </pc:sldMkLst>
        <pc:spChg chg="mod">
          <ac:chgData name="ritafmatos6@ua.pt" userId="fdff18bd-0539-430f-bcec-6253fd1e44a7" providerId="ADAL" clId="{0636DD97-C390-4C85-B826-98417677EFE4}" dt="2022-03-27T14:56:12.653" v="1249" actId="14100"/>
          <ac:spMkLst>
            <pc:docMk/>
            <pc:sldMk cId="902558087" sldId="345"/>
            <ac:spMk id="2" creationId="{0F1B0E6B-3A6C-4F39-8494-5B098A38A498}"/>
          </ac:spMkLst>
        </pc:spChg>
        <pc:spChg chg="add del mod">
          <ac:chgData name="ritafmatos6@ua.pt" userId="fdff18bd-0539-430f-bcec-6253fd1e44a7" providerId="ADAL" clId="{0636DD97-C390-4C85-B826-98417677EFE4}" dt="2022-03-27T14:45:35.906" v="1152" actId="478"/>
          <ac:spMkLst>
            <pc:docMk/>
            <pc:sldMk cId="902558087" sldId="345"/>
            <ac:spMk id="3" creationId="{D278ED73-6411-430C-BBF1-F4F2FC84DB1D}"/>
          </ac:spMkLst>
        </pc:spChg>
        <pc:spChg chg="add mod">
          <ac:chgData name="ritafmatos6@ua.pt" userId="fdff18bd-0539-430f-bcec-6253fd1e44a7" providerId="ADAL" clId="{0636DD97-C390-4C85-B826-98417677EFE4}" dt="2022-03-27T15:02:09.669" v="1285" actId="1076"/>
          <ac:spMkLst>
            <pc:docMk/>
            <pc:sldMk cId="902558087" sldId="345"/>
            <ac:spMk id="4" creationId="{D1E6C7E5-E260-429D-B54D-D4B62A5C7F56}"/>
          </ac:spMkLst>
        </pc:spChg>
        <pc:spChg chg="add del mod">
          <ac:chgData name="ritafmatos6@ua.pt" userId="fdff18bd-0539-430f-bcec-6253fd1e44a7" providerId="ADAL" clId="{0636DD97-C390-4C85-B826-98417677EFE4}" dt="2022-03-27T14:47:05.956" v="1168" actId="478"/>
          <ac:spMkLst>
            <pc:docMk/>
            <pc:sldMk cId="902558087" sldId="345"/>
            <ac:spMk id="6" creationId="{863CD00B-6005-40C6-AD2F-CC60BCBE2973}"/>
          </ac:spMkLst>
        </pc:spChg>
        <pc:spChg chg="mod">
          <ac:chgData name="ritafmatos6@ua.pt" userId="fdff18bd-0539-430f-bcec-6253fd1e44a7" providerId="ADAL" clId="{0636DD97-C390-4C85-B826-98417677EFE4}" dt="2022-03-27T14:48:18.055" v="1181"/>
          <ac:spMkLst>
            <pc:docMk/>
            <pc:sldMk cId="902558087" sldId="345"/>
            <ac:spMk id="9" creationId="{1B608326-DD9B-4B75-9FA0-6E0CA99C9433}"/>
          </ac:spMkLst>
        </pc:spChg>
        <pc:spChg chg="mod">
          <ac:chgData name="ritafmatos6@ua.pt" userId="fdff18bd-0539-430f-bcec-6253fd1e44a7" providerId="ADAL" clId="{0636DD97-C390-4C85-B826-98417677EFE4}" dt="2022-03-27T14:48:18.055" v="1181"/>
          <ac:spMkLst>
            <pc:docMk/>
            <pc:sldMk cId="902558087" sldId="345"/>
            <ac:spMk id="10" creationId="{4CC734F9-5C32-45E7-8028-856E0EB37889}"/>
          </ac:spMkLst>
        </pc:spChg>
        <pc:spChg chg="mod">
          <ac:chgData name="ritafmatos6@ua.pt" userId="fdff18bd-0539-430f-bcec-6253fd1e44a7" providerId="ADAL" clId="{0636DD97-C390-4C85-B826-98417677EFE4}" dt="2022-03-27T14:48:18.055" v="1181"/>
          <ac:spMkLst>
            <pc:docMk/>
            <pc:sldMk cId="902558087" sldId="345"/>
            <ac:spMk id="11" creationId="{FEB2E94D-2DD8-4924-9B1F-83910692EC58}"/>
          </ac:spMkLst>
        </pc:spChg>
        <pc:spChg chg="mod">
          <ac:chgData name="ritafmatos6@ua.pt" userId="fdff18bd-0539-430f-bcec-6253fd1e44a7" providerId="ADAL" clId="{0636DD97-C390-4C85-B826-98417677EFE4}" dt="2022-03-27T14:48:18.055" v="1181"/>
          <ac:spMkLst>
            <pc:docMk/>
            <pc:sldMk cId="902558087" sldId="345"/>
            <ac:spMk id="12" creationId="{167968EB-F105-42BF-82AD-AECE48B66055}"/>
          </ac:spMkLst>
        </pc:spChg>
        <pc:spChg chg="mod">
          <ac:chgData name="ritafmatos6@ua.pt" userId="fdff18bd-0539-430f-bcec-6253fd1e44a7" providerId="ADAL" clId="{0636DD97-C390-4C85-B826-98417677EFE4}" dt="2022-03-27T14:48:18.055" v="1181"/>
          <ac:spMkLst>
            <pc:docMk/>
            <pc:sldMk cId="902558087" sldId="345"/>
            <ac:spMk id="13" creationId="{0992A315-1C6A-4B8A-8597-0BA43FB3BB0A}"/>
          </ac:spMkLst>
        </pc:spChg>
        <pc:spChg chg="mod">
          <ac:chgData name="ritafmatos6@ua.pt" userId="fdff18bd-0539-430f-bcec-6253fd1e44a7" providerId="ADAL" clId="{0636DD97-C390-4C85-B826-98417677EFE4}" dt="2022-03-27T14:56:54.739" v="1261"/>
          <ac:spMkLst>
            <pc:docMk/>
            <pc:sldMk cId="902558087" sldId="345"/>
            <ac:spMk id="24" creationId="{A47587BC-2A9C-4495-830E-302EC60F27F9}"/>
          </ac:spMkLst>
        </pc:spChg>
        <pc:spChg chg="mod">
          <ac:chgData name="ritafmatos6@ua.pt" userId="fdff18bd-0539-430f-bcec-6253fd1e44a7" providerId="ADAL" clId="{0636DD97-C390-4C85-B826-98417677EFE4}" dt="2022-03-27T14:56:54.739" v="1261"/>
          <ac:spMkLst>
            <pc:docMk/>
            <pc:sldMk cId="902558087" sldId="345"/>
            <ac:spMk id="25" creationId="{24370125-4BE6-4FF0-BE92-5A36E80075FD}"/>
          </ac:spMkLst>
        </pc:spChg>
        <pc:spChg chg="mod">
          <ac:chgData name="ritafmatos6@ua.pt" userId="fdff18bd-0539-430f-bcec-6253fd1e44a7" providerId="ADAL" clId="{0636DD97-C390-4C85-B826-98417677EFE4}" dt="2022-03-27T14:56:54.739" v="1261"/>
          <ac:spMkLst>
            <pc:docMk/>
            <pc:sldMk cId="902558087" sldId="345"/>
            <ac:spMk id="26" creationId="{0F96A0AA-DDF2-4C35-9192-CBC71EE2E119}"/>
          </ac:spMkLst>
        </pc:spChg>
        <pc:spChg chg="mod">
          <ac:chgData name="ritafmatos6@ua.pt" userId="fdff18bd-0539-430f-bcec-6253fd1e44a7" providerId="ADAL" clId="{0636DD97-C390-4C85-B826-98417677EFE4}" dt="2022-03-27T14:56:54.739" v="1261"/>
          <ac:spMkLst>
            <pc:docMk/>
            <pc:sldMk cId="902558087" sldId="345"/>
            <ac:spMk id="27" creationId="{646B014F-DC78-4801-832D-59A59F309049}"/>
          </ac:spMkLst>
        </pc:spChg>
        <pc:spChg chg="mod">
          <ac:chgData name="ritafmatos6@ua.pt" userId="fdff18bd-0539-430f-bcec-6253fd1e44a7" providerId="ADAL" clId="{0636DD97-C390-4C85-B826-98417677EFE4}" dt="2022-03-27T14:56:54.739" v="1261"/>
          <ac:spMkLst>
            <pc:docMk/>
            <pc:sldMk cId="902558087" sldId="345"/>
            <ac:spMk id="28" creationId="{7EC307D5-3DBF-4BFE-B3D1-AF3701CAAB70}"/>
          </ac:spMkLst>
        </pc:spChg>
        <pc:spChg chg="mod">
          <ac:chgData name="ritafmatos6@ua.pt" userId="fdff18bd-0539-430f-bcec-6253fd1e44a7" providerId="ADAL" clId="{0636DD97-C390-4C85-B826-98417677EFE4}" dt="2022-03-27T14:56:54.739" v="1261"/>
          <ac:spMkLst>
            <pc:docMk/>
            <pc:sldMk cId="902558087" sldId="345"/>
            <ac:spMk id="29" creationId="{16EFFD70-3325-434F-9A19-A1134A1E7F45}"/>
          </ac:spMkLst>
        </pc:spChg>
        <pc:spChg chg="mod">
          <ac:chgData name="ritafmatos6@ua.pt" userId="fdff18bd-0539-430f-bcec-6253fd1e44a7" providerId="ADAL" clId="{0636DD97-C390-4C85-B826-98417677EFE4}" dt="2022-03-27T14:58:49.253" v="1263"/>
          <ac:spMkLst>
            <pc:docMk/>
            <pc:sldMk cId="902558087" sldId="345"/>
            <ac:spMk id="31" creationId="{D0CBA835-03C7-424C-BCF8-9FCBEA94F90B}"/>
          </ac:spMkLst>
        </pc:spChg>
        <pc:spChg chg="mod">
          <ac:chgData name="ritafmatos6@ua.pt" userId="fdff18bd-0539-430f-bcec-6253fd1e44a7" providerId="ADAL" clId="{0636DD97-C390-4C85-B826-98417677EFE4}" dt="2022-03-27T14:58:49.253" v="1263"/>
          <ac:spMkLst>
            <pc:docMk/>
            <pc:sldMk cId="902558087" sldId="345"/>
            <ac:spMk id="32" creationId="{BBF43F2E-99B1-4E2B-AB3F-6A9B6EAA3B17}"/>
          </ac:spMkLst>
        </pc:spChg>
        <pc:spChg chg="mod ord">
          <ac:chgData name="ritafmatos6@ua.pt" userId="fdff18bd-0539-430f-bcec-6253fd1e44a7" providerId="ADAL" clId="{0636DD97-C390-4C85-B826-98417677EFE4}" dt="2022-03-27T14:59:34.412" v="1269" actId="208"/>
          <ac:spMkLst>
            <pc:docMk/>
            <pc:sldMk cId="902558087" sldId="345"/>
            <ac:spMk id="34" creationId="{BE21FAF6-CA64-4579-A974-B4538B5116C6}"/>
          </ac:spMkLst>
        </pc:spChg>
        <pc:spChg chg="mod">
          <ac:chgData name="ritafmatos6@ua.pt" userId="fdff18bd-0539-430f-bcec-6253fd1e44a7" providerId="ADAL" clId="{0636DD97-C390-4C85-B826-98417677EFE4}" dt="2022-03-27T14:59:34.412" v="1269" actId="208"/>
          <ac:spMkLst>
            <pc:docMk/>
            <pc:sldMk cId="902558087" sldId="345"/>
            <ac:spMk id="35" creationId="{BC37167C-0471-4236-9266-00CD6A6EB9DD}"/>
          </ac:spMkLst>
        </pc:spChg>
        <pc:spChg chg="add mod">
          <ac:chgData name="ritafmatos6@ua.pt" userId="fdff18bd-0539-430f-bcec-6253fd1e44a7" providerId="ADAL" clId="{0636DD97-C390-4C85-B826-98417677EFE4}" dt="2022-03-27T15:01:00.713" v="1280" actId="207"/>
          <ac:spMkLst>
            <pc:docMk/>
            <pc:sldMk cId="902558087" sldId="345"/>
            <ac:spMk id="36" creationId="{A43B6CD8-6268-4611-8700-264AC958FCD0}"/>
          </ac:spMkLst>
        </pc:spChg>
        <pc:spChg chg="del mod">
          <ac:chgData name="ritafmatos6@ua.pt" userId="fdff18bd-0539-430f-bcec-6253fd1e44a7" providerId="ADAL" clId="{0636DD97-C390-4C85-B826-98417677EFE4}" dt="2022-03-27T15:02:49.312" v="1292" actId="478"/>
          <ac:spMkLst>
            <pc:docMk/>
            <pc:sldMk cId="902558087" sldId="345"/>
            <ac:spMk id="38" creationId="{14ACAE6F-0043-4B1B-90A0-6D5E12FC0BE8}"/>
          </ac:spMkLst>
        </pc:spChg>
        <pc:spChg chg="mod">
          <ac:chgData name="ritafmatos6@ua.pt" userId="fdff18bd-0539-430f-bcec-6253fd1e44a7" providerId="ADAL" clId="{0636DD97-C390-4C85-B826-98417677EFE4}" dt="2022-03-27T15:02:28.521" v="1286"/>
          <ac:spMkLst>
            <pc:docMk/>
            <pc:sldMk cId="902558087" sldId="345"/>
            <ac:spMk id="39" creationId="{BAD51DFC-A916-4E32-882F-4B7068E2E4ED}"/>
          </ac:spMkLst>
        </pc:spChg>
        <pc:spChg chg="del mod">
          <ac:chgData name="ritafmatos6@ua.pt" userId="fdff18bd-0539-430f-bcec-6253fd1e44a7" providerId="ADAL" clId="{0636DD97-C390-4C85-B826-98417677EFE4}" dt="2022-03-27T15:02:43.508" v="1291" actId="478"/>
          <ac:spMkLst>
            <pc:docMk/>
            <pc:sldMk cId="902558087" sldId="345"/>
            <ac:spMk id="40" creationId="{5D51EB6A-C06C-421E-97B1-596184A09D27}"/>
          </ac:spMkLst>
        </pc:spChg>
        <pc:spChg chg="mod">
          <ac:chgData name="ritafmatos6@ua.pt" userId="fdff18bd-0539-430f-bcec-6253fd1e44a7" providerId="ADAL" clId="{0636DD97-C390-4C85-B826-98417677EFE4}" dt="2022-03-27T15:02:28.521" v="1286"/>
          <ac:spMkLst>
            <pc:docMk/>
            <pc:sldMk cId="902558087" sldId="345"/>
            <ac:spMk id="41" creationId="{1FBE5EB8-D6D5-4A9E-A572-031AB00474E4}"/>
          </ac:spMkLst>
        </pc:spChg>
        <pc:spChg chg="mod">
          <ac:chgData name="ritafmatos6@ua.pt" userId="fdff18bd-0539-430f-bcec-6253fd1e44a7" providerId="ADAL" clId="{0636DD97-C390-4C85-B826-98417677EFE4}" dt="2022-03-27T15:02:28.521" v="1286"/>
          <ac:spMkLst>
            <pc:docMk/>
            <pc:sldMk cId="902558087" sldId="345"/>
            <ac:spMk id="42" creationId="{3F095179-628B-41CC-AEC6-C36CB7457A46}"/>
          </ac:spMkLst>
        </pc:spChg>
        <pc:grpChg chg="add del mod">
          <ac:chgData name="ritafmatos6@ua.pt" userId="fdff18bd-0539-430f-bcec-6253fd1e44a7" providerId="ADAL" clId="{0636DD97-C390-4C85-B826-98417677EFE4}" dt="2022-03-27T14:56:44.496" v="1260" actId="478"/>
          <ac:grpSpMkLst>
            <pc:docMk/>
            <pc:sldMk cId="902558087" sldId="345"/>
            <ac:grpSpMk id="8" creationId="{9D17E7C8-7DD4-4955-B8F6-F83D9EAFB4A5}"/>
          </ac:grpSpMkLst>
        </pc:grpChg>
        <pc:grpChg chg="add mod ord">
          <ac:chgData name="ritafmatos6@ua.pt" userId="fdff18bd-0539-430f-bcec-6253fd1e44a7" providerId="ADAL" clId="{0636DD97-C390-4C85-B826-98417677EFE4}" dt="2022-03-27T15:01:35.733" v="1282" actId="1076"/>
          <ac:grpSpMkLst>
            <pc:docMk/>
            <pc:sldMk cId="902558087" sldId="345"/>
            <ac:grpSpMk id="20" creationId="{E91E966D-1CAF-4004-87CD-59FFD474FD4D}"/>
          </ac:grpSpMkLst>
        </pc:grpChg>
        <pc:grpChg chg="mod">
          <ac:chgData name="ritafmatos6@ua.pt" userId="fdff18bd-0539-430f-bcec-6253fd1e44a7" providerId="ADAL" clId="{0636DD97-C390-4C85-B826-98417677EFE4}" dt="2022-03-27T14:56:54.739" v="1261"/>
          <ac:grpSpMkLst>
            <pc:docMk/>
            <pc:sldMk cId="902558087" sldId="345"/>
            <ac:grpSpMk id="21" creationId="{10DC666A-40C9-426A-BAC2-86A122874608}"/>
          </ac:grpSpMkLst>
        </pc:grpChg>
        <pc:grpChg chg="mod">
          <ac:chgData name="ritafmatos6@ua.pt" userId="fdff18bd-0539-430f-bcec-6253fd1e44a7" providerId="ADAL" clId="{0636DD97-C390-4C85-B826-98417677EFE4}" dt="2022-03-27T14:56:54.739" v="1261"/>
          <ac:grpSpMkLst>
            <pc:docMk/>
            <pc:sldMk cId="902558087" sldId="345"/>
            <ac:grpSpMk id="22" creationId="{6DA112E6-AF4F-4E81-A722-6B9A7F49E3FB}"/>
          </ac:grpSpMkLst>
        </pc:grpChg>
        <pc:grpChg chg="mod">
          <ac:chgData name="ritafmatos6@ua.pt" userId="fdff18bd-0539-430f-bcec-6253fd1e44a7" providerId="ADAL" clId="{0636DD97-C390-4C85-B826-98417677EFE4}" dt="2022-03-27T14:56:54.739" v="1261"/>
          <ac:grpSpMkLst>
            <pc:docMk/>
            <pc:sldMk cId="902558087" sldId="345"/>
            <ac:grpSpMk id="23" creationId="{8BB8A7C1-72F9-452D-8180-7F04D9DE1B38}"/>
          </ac:grpSpMkLst>
        </pc:grpChg>
        <pc:grpChg chg="add mod">
          <ac:chgData name="ritafmatos6@ua.pt" userId="fdff18bd-0539-430f-bcec-6253fd1e44a7" providerId="ADAL" clId="{0636DD97-C390-4C85-B826-98417677EFE4}" dt="2022-03-27T14:58:49.253" v="1263"/>
          <ac:grpSpMkLst>
            <pc:docMk/>
            <pc:sldMk cId="902558087" sldId="345"/>
            <ac:grpSpMk id="30" creationId="{759F911A-EC45-4F04-93B8-E33F7C27F898}"/>
          </ac:grpSpMkLst>
        </pc:grpChg>
        <pc:grpChg chg="add mod">
          <ac:chgData name="ritafmatos6@ua.pt" userId="fdff18bd-0539-430f-bcec-6253fd1e44a7" providerId="ADAL" clId="{0636DD97-C390-4C85-B826-98417677EFE4}" dt="2022-03-27T14:58:59.654" v="1264" actId="207"/>
          <ac:grpSpMkLst>
            <pc:docMk/>
            <pc:sldMk cId="902558087" sldId="345"/>
            <ac:grpSpMk id="33" creationId="{B049E45F-08DC-48EB-8816-9C2A6FE48770}"/>
          </ac:grpSpMkLst>
        </pc:grpChg>
        <pc:grpChg chg="add mod">
          <ac:chgData name="ritafmatos6@ua.pt" userId="fdff18bd-0539-430f-bcec-6253fd1e44a7" providerId="ADAL" clId="{0636DD97-C390-4C85-B826-98417677EFE4}" dt="2022-03-27T15:03:14.549" v="1296" actId="1076"/>
          <ac:grpSpMkLst>
            <pc:docMk/>
            <pc:sldMk cId="902558087" sldId="345"/>
            <ac:grpSpMk id="37" creationId="{2CBBFE03-3993-4E01-89C9-E792CD0B3BE1}"/>
          </ac:grpSpMkLst>
        </pc:grpChg>
        <pc:picChg chg="add mod">
          <ac:chgData name="ritafmatos6@ua.pt" userId="fdff18bd-0539-430f-bcec-6253fd1e44a7" providerId="ADAL" clId="{0636DD97-C390-4C85-B826-98417677EFE4}" dt="2022-03-27T14:56:06.052" v="1247" actId="1076"/>
          <ac:picMkLst>
            <pc:docMk/>
            <pc:sldMk cId="902558087" sldId="345"/>
            <ac:picMk id="7" creationId="{662F691A-E39B-4AFC-A66E-5C9F049D1E58}"/>
          </ac:picMkLst>
        </pc:picChg>
        <pc:picChg chg="add del mod modCrop">
          <ac:chgData name="ritafmatos6@ua.pt" userId="fdff18bd-0539-430f-bcec-6253fd1e44a7" providerId="ADAL" clId="{0636DD97-C390-4C85-B826-98417677EFE4}" dt="2022-03-27T14:51:20.979" v="1211" actId="478"/>
          <ac:picMkLst>
            <pc:docMk/>
            <pc:sldMk cId="902558087" sldId="345"/>
            <ac:picMk id="14" creationId="{78511F5D-3818-4ED4-91A1-E6938402298A}"/>
          </ac:picMkLst>
        </pc:picChg>
        <pc:picChg chg="add mod modCrop">
          <ac:chgData name="ritafmatos6@ua.pt" userId="fdff18bd-0539-430f-bcec-6253fd1e44a7" providerId="ADAL" clId="{0636DD97-C390-4C85-B826-98417677EFE4}" dt="2022-03-27T14:56:42.716" v="1259" actId="1076"/>
          <ac:picMkLst>
            <pc:docMk/>
            <pc:sldMk cId="902558087" sldId="345"/>
            <ac:picMk id="15" creationId="{DA0E4E30-9424-47B3-954B-31ADE638A297}"/>
          </ac:picMkLst>
        </pc:picChg>
        <pc:picChg chg="add del mod">
          <ac:chgData name="ritafmatos6@ua.pt" userId="fdff18bd-0539-430f-bcec-6253fd1e44a7" providerId="ADAL" clId="{0636DD97-C390-4C85-B826-98417677EFE4}" dt="2022-03-27T15:39:23.768" v="1643" actId="478"/>
          <ac:picMkLst>
            <pc:docMk/>
            <pc:sldMk cId="902558087" sldId="345"/>
            <ac:picMk id="38" creationId="{BAD0E82C-FDF4-4D44-A093-8F683E499611}"/>
          </ac:picMkLst>
        </pc:picChg>
        <pc:cxnChg chg="add del mod">
          <ac:chgData name="ritafmatos6@ua.pt" userId="fdff18bd-0539-430f-bcec-6253fd1e44a7" providerId="ADAL" clId="{0636DD97-C390-4C85-B826-98417677EFE4}" dt="2022-03-27T14:56:17.372" v="1251"/>
          <ac:cxnSpMkLst>
            <pc:docMk/>
            <pc:sldMk cId="902558087" sldId="345"/>
            <ac:cxnSpMk id="16" creationId="{FD21C1F2-E7F7-4CFD-ADFA-058BB3491B89}"/>
          </ac:cxnSpMkLst>
        </pc:cxnChg>
        <pc:cxnChg chg="add del mod">
          <ac:chgData name="ritafmatos6@ua.pt" userId="fdff18bd-0539-430f-bcec-6253fd1e44a7" providerId="ADAL" clId="{0636DD97-C390-4C85-B826-98417677EFE4}" dt="2022-03-27T14:56:21.097" v="1253"/>
          <ac:cxnSpMkLst>
            <pc:docMk/>
            <pc:sldMk cId="902558087" sldId="345"/>
            <ac:cxnSpMk id="17" creationId="{3C54BB23-C779-4F82-8FA1-52BC1F4B241D}"/>
          </ac:cxnSpMkLst>
        </pc:cxnChg>
        <pc:cxnChg chg="add mod">
          <ac:chgData name="ritafmatos6@ua.pt" userId="fdff18bd-0539-430f-bcec-6253fd1e44a7" providerId="ADAL" clId="{0636DD97-C390-4C85-B826-98417677EFE4}" dt="2022-03-27T14:56:38.069" v="1258" actId="1076"/>
          <ac:cxnSpMkLst>
            <pc:docMk/>
            <pc:sldMk cId="902558087" sldId="345"/>
            <ac:cxnSpMk id="18" creationId="{4F9268A6-28FA-4469-8E46-6256FD0B1656}"/>
          </ac:cxnSpMkLst>
        </pc:cxnChg>
      </pc:sldChg>
      <pc:sldChg chg="new del">
        <pc:chgData name="ritafmatos6@ua.pt" userId="fdff18bd-0539-430f-bcec-6253fd1e44a7" providerId="ADAL" clId="{0636DD97-C390-4C85-B826-98417677EFE4}" dt="2022-03-27T14:43:29.735" v="1129" actId="2696"/>
        <pc:sldMkLst>
          <pc:docMk/>
          <pc:sldMk cId="3613750119" sldId="345"/>
        </pc:sldMkLst>
      </pc:sldChg>
      <pc:sldChg chg="modSp new del mod">
        <pc:chgData name="ritafmatos6@ua.pt" userId="fdff18bd-0539-430f-bcec-6253fd1e44a7" providerId="ADAL" clId="{0636DD97-C390-4C85-B826-98417677EFE4}" dt="2022-03-27T14:43:31.944" v="1130" actId="2696"/>
        <pc:sldMkLst>
          <pc:docMk/>
          <pc:sldMk cId="1730296964" sldId="346"/>
        </pc:sldMkLst>
        <pc:spChg chg="mod">
          <ac:chgData name="ritafmatos6@ua.pt" userId="fdff18bd-0539-430f-bcec-6253fd1e44a7" providerId="ADAL" clId="{0636DD97-C390-4C85-B826-98417677EFE4}" dt="2022-03-27T14:41:13.765" v="1071" actId="20577"/>
          <ac:spMkLst>
            <pc:docMk/>
            <pc:sldMk cId="1730296964" sldId="346"/>
            <ac:spMk id="3" creationId="{EBED7210-ABEE-4934-AA89-64705BDD7E34}"/>
          </ac:spMkLst>
        </pc:spChg>
        <pc:spChg chg="mod">
          <ac:chgData name="ritafmatos6@ua.pt" userId="fdff18bd-0539-430f-bcec-6253fd1e44a7" providerId="ADAL" clId="{0636DD97-C390-4C85-B826-98417677EFE4}" dt="2022-03-27T14:41:17.852" v="1079" actId="20577"/>
          <ac:spMkLst>
            <pc:docMk/>
            <pc:sldMk cId="1730296964" sldId="346"/>
            <ac:spMk id="6" creationId="{AF54C8F8-903C-4561-BE9D-E46D4DE77ED7}"/>
          </ac:spMkLst>
        </pc:spChg>
      </pc:sldChg>
      <pc:sldChg chg="addSp delSp modSp new del mod ord">
        <pc:chgData name="ritafmatos6@ua.pt" userId="fdff18bd-0539-430f-bcec-6253fd1e44a7" providerId="ADAL" clId="{0636DD97-C390-4C85-B826-98417677EFE4}" dt="2022-03-29T14:37:36.854" v="2163" actId="2696"/>
        <pc:sldMkLst>
          <pc:docMk/>
          <pc:sldMk cId="2289079477" sldId="346"/>
        </pc:sldMkLst>
        <pc:spChg chg="mod">
          <ac:chgData name="ritafmatos6@ua.pt" userId="fdff18bd-0539-430f-bcec-6253fd1e44a7" providerId="ADAL" clId="{0636DD97-C390-4C85-B826-98417677EFE4}" dt="2022-03-27T15:18:43.924" v="1308" actId="20577"/>
          <ac:spMkLst>
            <pc:docMk/>
            <pc:sldMk cId="2289079477" sldId="346"/>
            <ac:spMk id="2" creationId="{54F66866-0492-4734-BC32-36BAEB05FFA4}"/>
          </ac:spMkLst>
        </pc:spChg>
        <pc:spChg chg="add del mod">
          <ac:chgData name="ritafmatos6@ua.pt" userId="fdff18bd-0539-430f-bcec-6253fd1e44a7" providerId="ADAL" clId="{0636DD97-C390-4C85-B826-98417677EFE4}" dt="2022-03-27T15:20:13.438" v="1312"/>
          <ac:spMkLst>
            <pc:docMk/>
            <pc:sldMk cId="2289079477" sldId="346"/>
            <ac:spMk id="3" creationId="{73A02CCA-3315-48BF-A9F2-821420530687}"/>
          </ac:spMkLst>
        </pc:spChg>
        <pc:spChg chg="add del mod">
          <ac:chgData name="ritafmatos6@ua.pt" userId="fdff18bd-0539-430f-bcec-6253fd1e44a7" providerId="ADAL" clId="{0636DD97-C390-4C85-B826-98417677EFE4}" dt="2022-03-27T15:20:13.438" v="1312"/>
          <ac:spMkLst>
            <pc:docMk/>
            <pc:sldMk cId="2289079477" sldId="346"/>
            <ac:spMk id="4" creationId="{B8ECFDC1-F6FE-45AE-AC8E-D7464F0DC52A}"/>
          </ac:spMkLst>
        </pc:spChg>
        <pc:spChg chg="add del mod">
          <ac:chgData name="ritafmatos6@ua.pt" userId="fdff18bd-0539-430f-bcec-6253fd1e44a7" providerId="ADAL" clId="{0636DD97-C390-4C85-B826-98417677EFE4}" dt="2022-03-27T15:20:13.438" v="1312"/>
          <ac:spMkLst>
            <pc:docMk/>
            <pc:sldMk cId="2289079477" sldId="346"/>
            <ac:spMk id="5" creationId="{7B42BB63-DEE1-43ED-A001-F015688E4899}"/>
          </ac:spMkLst>
        </pc:spChg>
        <pc:spChg chg="add del mod">
          <ac:chgData name="ritafmatos6@ua.pt" userId="fdff18bd-0539-430f-bcec-6253fd1e44a7" providerId="ADAL" clId="{0636DD97-C390-4C85-B826-98417677EFE4}" dt="2022-03-27T15:20:13.438" v="1312"/>
          <ac:spMkLst>
            <pc:docMk/>
            <pc:sldMk cId="2289079477" sldId="346"/>
            <ac:spMk id="6" creationId="{FFF3C2FC-4626-47CD-9462-2EC0FAE794E4}"/>
          </ac:spMkLst>
        </pc:spChg>
        <pc:spChg chg="add mod">
          <ac:chgData name="ritafmatos6@ua.pt" userId="fdff18bd-0539-430f-bcec-6253fd1e44a7" providerId="ADAL" clId="{0636DD97-C390-4C85-B826-98417677EFE4}" dt="2022-03-27T15:26:37.081" v="1441" actId="1076"/>
          <ac:spMkLst>
            <pc:docMk/>
            <pc:sldMk cId="2289079477" sldId="346"/>
            <ac:spMk id="7" creationId="{C557C166-7612-43A7-94EA-2DA0FB792A79}"/>
          </ac:spMkLst>
        </pc:spChg>
        <pc:spChg chg="add mod">
          <ac:chgData name="ritafmatos6@ua.pt" userId="fdff18bd-0539-430f-bcec-6253fd1e44a7" providerId="ADAL" clId="{0636DD97-C390-4C85-B826-98417677EFE4}" dt="2022-03-27T15:25:09.891" v="1408" actId="2711"/>
          <ac:spMkLst>
            <pc:docMk/>
            <pc:sldMk cId="2289079477" sldId="346"/>
            <ac:spMk id="8" creationId="{A4F16718-17BF-4DFC-8E0A-50386A3A45E8}"/>
          </ac:spMkLst>
        </pc:spChg>
        <pc:spChg chg="add mod">
          <ac:chgData name="ritafmatos6@ua.pt" userId="fdff18bd-0539-430f-bcec-6253fd1e44a7" providerId="ADAL" clId="{0636DD97-C390-4C85-B826-98417677EFE4}" dt="2022-03-27T15:26:40.394" v="1442" actId="1076"/>
          <ac:spMkLst>
            <pc:docMk/>
            <pc:sldMk cId="2289079477" sldId="346"/>
            <ac:spMk id="9" creationId="{A032D89F-9FFE-47DC-872A-7376B0698DCC}"/>
          </ac:spMkLst>
        </pc:spChg>
        <pc:spChg chg="add mod">
          <ac:chgData name="ritafmatos6@ua.pt" userId="fdff18bd-0539-430f-bcec-6253fd1e44a7" providerId="ADAL" clId="{0636DD97-C390-4C85-B826-98417677EFE4}" dt="2022-03-27T15:26:33.163" v="1440" actId="14100"/>
          <ac:spMkLst>
            <pc:docMk/>
            <pc:sldMk cId="2289079477" sldId="346"/>
            <ac:spMk id="10" creationId="{4FCF9694-A020-4E4D-AB66-3F959E9F7DDB}"/>
          </ac:spMkLst>
        </pc:spChg>
        <pc:spChg chg="add mod">
          <ac:chgData name="ritafmatos6@ua.pt" userId="fdff18bd-0539-430f-bcec-6253fd1e44a7" providerId="ADAL" clId="{0636DD97-C390-4C85-B826-98417677EFE4}" dt="2022-03-27T15:29:21.762" v="1477" actId="1076"/>
          <ac:spMkLst>
            <pc:docMk/>
            <pc:sldMk cId="2289079477" sldId="346"/>
            <ac:spMk id="11" creationId="{5C29DD44-29FC-48A5-954B-F6DD498A8E97}"/>
          </ac:spMkLst>
        </pc:spChg>
        <pc:spChg chg="add mod">
          <ac:chgData name="ritafmatos6@ua.pt" userId="fdff18bd-0539-430f-bcec-6253fd1e44a7" providerId="ADAL" clId="{0636DD97-C390-4C85-B826-98417677EFE4}" dt="2022-03-27T15:29:38.075" v="1492" actId="1038"/>
          <ac:spMkLst>
            <pc:docMk/>
            <pc:sldMk cId="2289079477" sldId="346"/>
            <ac:spMk id="12" creationId="{92F3D23A-5A50-4DAF-B254-DF8D05F03BC2}"/>
          </ac:spMkLst>
        </pc:spChg>
        <pc:spChg chg="add mod">
          <ac:chgData name="ritafmatos6@ua.pt" userId="fdff18bd-0539-430f-bcec-6253fd1e44a7" providerId="ADAL" clId="{0636DD97-C390-4C85-B826-98417677EFE4}" dt="2022-03-27T15:35:30.050" v="1605" actId="14100"/>
          <ac:spMkLst>
            <pc:docMk/>
            <pc:sldMk cId="2289079477" sldId="346"/>
            <ac:spMk id="13" creationId="{EE1E37EF-92F8-4760-9B4C-789D3973813D}"/>
          </ac:spMkLst>
        </pc:spChg>
        <pc:spChg chg="add mod">
          <ac:chgData name="ritafmatos6@ua.pt" userId="fdff18bd-0539-430f-bcec-6253fd1e44a7" providerId="ADAL" clId="{0636DD97-C390-4C85-B826-98417677EFE4}" dt="2022-03-27T15:35:44.830" v="1614" actId="1037"/>
          <ac:spMkLst>
            <pc:docMk/>
            <pc:sldMk cId="2289079477" sldId="346"/>
            <ac:spMk id="14" creationId="{BC96F66B-70CC-4A95-A1D5-8A9117A8A1C2}"/>
          </ac:spMkLst>
        </pc:spChg>
        <pc:spChg chg="add mod">
          <ac:chgData name="ritafmatos6@ua.pt" userId="fdff18bd-0539-430f-bcec-6253fd1e44a7" providerId="ADAL" clId="{0636DD97-C390-4C85-B826-98417677EFE4}" dt="2022-03-27T15:26:58.860" v="1452" actId="20577"/>
          <ac:spMkLst>
            <pc:docMk/>
            <pc:sldMk cId="2289079477" sldId="346"/>
            <ac:spMk id="15" creationId="{23F35CE6-3F64-418A-8AC9-25ED7BD98830}"/>
          </ac:spMkLst>
        </pc:spChg>
        <pc:spChg chg="add mod">
          <ac:chgData name="ritafmatos6@ua.pt" userId="fdff18bd-0539-430f-bcec-6253fd1e44a7" providerId="ADAL" clId="{0636DD97-C390-4C85-B826-98417677EFE4}" dt="2022-03-28T08:25:16.199" v="1842" actId="14100"/>
          <ac:spMkLst>
            <pc:docMk/>
            <pc:sldMk cId="2289079477" sldId="346"/>
            <ac:spMk id="16" creationId="{40532C6C-F1BE-4726-A972-4B3C335033AC}"/>
          </ac:spMkLst>
        </pc:spChg>
        <pc:spChg chg="mod">
          <ac:chgData name="ritafmatos6@ua.pt" userId="fdff18bd-0539-430f-bcec-6253fd1e44a7" providerId="ADAL" clId="{0636DD97-C390-4C85-B826-98417677EFE4}" dt="2022-03-27T15:28:18.149" v="1462"/>
          <ac:spMkLst>
            <pc:docMk/>
            <pc:sldMk cId="2289079477" sldId="346"/>
            <ac:spMk id="18" creationId="{9E146174-39C3-4CC1-A90D-8C7F9F5D789B}"/>
          </ac:spMkLst>
        </pc:spChg>
        <pc:spChg chg="mod">
          <ac:chgData name="ritafmatos6@ua.pt" userId="fdff18bd-0539-430f-bcec-6253fd1e44a7" providerId="ADAL" clId="{0636DD97-C390-4C85-B826-98417677EFE4}" dt="2022-03-27T15:28:18.149" v="1462"/>
          <ac:spMkLst>
            <pc:docMk/>
            <pc:sldMk cId="2289079477" sldId="346"/>
            <ac:spMk id="19" creationId="{7EF7F96A-AE2B-43BE-A7E8-4621D84474E8}"/>
          </ac:spMkLst>
        </pc:spChg>
        <pc:spChg chg="mod">
          <ac:chgData name="ritafmatos6@ua.pt" userId="fdff18bd-0539-430f-bcec-6253fd1e44a7" providerId="ADAL" clId="{0636DD97-C390-4C85-B826-98417677EFE4}" dt="2022-03-27T15:28:18.149" v="1462"/>
          <ac:spMkLst>
            <pc:docMk/>
            <pc:sldMk cId="2289079477" sldId="346"/>
            <ac:spMk id="20" creationId="{DD33BAE2-8919-4A6A-80E4-2953E2CE2C25}"/>
          </ac:spMkLst>
        </pc:spChg>
        <pc:spChg chg="mod">
          <ac:chgData name="ritafmatos6@ua.pt" userId="fdff18bd-0539-430f-bcec-6253fd1e44a7" providerId="ADAL" clId="{0636DD97-C390-4C85-B826-98417677EFE4}" dt="2022-03-27T15:28:18.149" v="1462"/>
          <ac:spMkLst>
            <pc:docMk/>
            <pc:sldMk cId="2289079477" sldId="346"/>
            <ac:spMk id="21" creationId="{8E082133-A875-40C6-BA6D-36BDA35F03B0}"/>
          </ac:spMkLst>
        </pc:spChg>
        <pc:spChg chg="mod">
          <ac:chgData name="ritafmatos6@ua.pt" userId="fdff18bd-0539-430f-bcec-6253fd1e44a7" providerId="ADAL" clId="{0636DD97-C390-4C85-B826-98417677EFE4}" dt="2022-03-27T15:28:18.149" v="1462"/>
          <ac:spMkLst>
            <pc:docMk/>
            <pc:sldMk cId="2289079477" sldId="346"/>
            <ac:spMk id="22" creationId="{D6839CEA-3020-4605-8B54-ADD253289123}"/>
          </ac:spMkLst>
        </pc:spChg>
        <pc:spChg chg="add mod">
          <ac:chgData name="ritafmatos6@ua.pt" userId="fdff18bd-0539-430f-bcec-6253fd1e44a7" providerId="ADAL" clId="{0636DD97-C390-4C85-B826-98417677EFE4}" dt="2022-03-27T15:35:33.393" v="1606" actId="14100"/>
          <ac:spMkLst>
            <pc:docMk/>
            <pc:sldMk cId="2289079477" sldId="346"/>
            <ac:spMk id="23" creationId="{AF9BFD60-16B4-4EBA-B5C0-3F8B4C933B14}"/>
          </ac:spMkLst>
        </pc:spChg>
        <pc:spChg chg="mod">
          <ac:chgData name="ritafmatos6@ua.pt" userId="fdff18bd-0539-430f-bcec-6253fd1e44a7" providerId="ADAL" clId="{0636DD97-C390-4C85-B826-98417677EFE4}" dt="2022-03-27T15:30:02.967" v="1493"/>
          <ac:spMkLst>
            <pc:docMk/>
            <pc:sldMk cId="2289079477" sldId="346"/>
            <ac:spMk id="28" creationId="{8C66F503-7504-4421-8C35-58537DB9B53B}"/>
          </ac:spMkLst>
        </pc:spChg>
        <pc:spChg chg="mod">
          <ac:chgData name="ritafmatos6@ua.pt" userId="fdff18bd-0539-430f-bcec-6253fd1e44a7" providerId="ADAL" clId="{0636DD97-C390-4C85-B826-98417677EFE4}" dt="2022-03-27T15:30:02.967" v="1493"/>
          <ac:spMkLst>
            <pc:docMk/>
            <pc:sldMk cId="2289079477" sldId="346"/>
            <ac:spMk id="29" creationId="{6D97B4ED-C951-4746-9D77-A8944E26AF6B}"/>
          </ac:spMkLst>
        </pc:spChg>
        <pc:spChg chg="mod">
          <ac:chgData name="ritafmatos6@ua.pt" userId="fdff18bd-0539-430f-bcec-6253fd1e44a7" providerId="ADAL" clId="{0636DD97-C390-4C85-B826-98417677EFE4}" dt="2022-03-27T15:30:02.967" v="1493"/>
          <ac:spMkLst>
            <pc:docMk/>
            <pc:sldMk cId="2289079477" sldId="346"/>
            <ac:spMk id="30" creationId="{4678A6B7-9C45-4660-BBCC-6C73B2E36E28}"/>
          </ac:spMkLst>
        </pc:spChg>
        <pc:spChg chg="mod">
          <ac:chgData name="ritafmatos6@ua.pt" userId="fdff18bd-0539-430f-bcec-6253fd1e44a7" providerId="ADAL" clId="{0636DD97-C390-4C85-B826-98417677EFE4}" dt="2022-03-27T15:30:02.967" v="1493"/>
          <ac:spMkLst>
            <pc:docMk/>
            <pc:sldMk cId="2289079477" sldId="346"/>
            <ac:spMk id="31" creationId="{E1516AD5-AAC2-402D-AA61-9A983BF1A386}"/>
          </ac:spMkLst>
        </pc:spChg>
        <pc:spChg chg="mod">
          <ac:chgData name="ritafmatos6@ua.pt" userId="fdff18bd-0539-430f-bcec-6253fd1e44a7" providerId="ADAL" clId="{0636DD97-C390-4C85-B826-98417677EFE4}" dt="2022-03-27T15:30:02.967" v="1493"/>
          <ac:spMkLst>
            <pc:docMk/>
            <pc:sldMk cId="2289079477" sldId="346"/>
            <ac:spMk id="32" creationId="{0AB51C19-2B12-4395-AEBD-536105096463}"/>
          </ac:spMkLst>
        </pc:spChg>
        <pc:spChg chg="mod">
          <ac:chgData name="ritafmatos6@ua.pt" userId="fdff18bd-0539-430f-bcec-6253fd1e44a7" providerId="ADAL" clId="{0636DD97-C390-4C85-B826-98417677EFE4}" dt="2022-03-27T15:30:02.967" v="1493"/>
          <ac:spMkLst>
            <pc:docMk/>
            <pc:sldMk cId="2289079477" sldId="346"/>
            <ac:spMk id="33" creationId="{9BAE4051-6653-4A94-898F-E892DBC44CE8}"/>
          </ac:spMkLst>
        </pc:spChg>
        <pc:spChg chg="mod">
          <ac:chgData name="ritafmatos6@ua.pt" userId="fdff18bd-0539-430f-bcec-6253fd1e44a7" providerId="ADAL" clId="{0636DD97-C390-4C85-B826-98417677EFE4}" dt="2022-03-27T15:37:25.178" v="1627" actId="14100"/>
          <ac:spMkLst>
            <pc:docMk/>
            <pc:sldMk cId="2289079477" sldId="346"/>
            <ac:spMk id="35" creationId="{B08E401C-F5C2-445B-A0C0-DE5312D7493B}"/>
          </ac:spMkLst>
        </pc:spChg>
        <pc:spChg chg="mod">
          <ac:chgData name="ritafmatos6@ua.pt" userId="fdff18bd-0539-430f-bcec-6253fd1e44a7" providerId="ADAL" clId="{0636DD97-C390-4C85-B826-98417677EFE4}" dt="2022-03-27T15:30:02.967" v="1493"/>
          <ac:spMkLst>
            <pc:docMk/>
            <pc:sldMk cId="2289079477" sldId="346"/>
            <ac:spMk id="36" creationId="{FBD35939-3A44-498E-BAD0-D966CE85E98B}"/>
          </ac:spMkLst>
        </pc:spChg>
        <pc:spChg chg="mod">
          <ac:chgData name="ritafmatos6@ua.pt" userId="fdff18bd-0539-430f-bcec-6253fd1e44a7" providerId="ADAL" clId="{0636DD97-C390-4C85-B826-98417677EFE4}" dt="2022-03-27T15:30:02.967" v="1493"/>
          <ac:spMkLst>
            <pc:docMk/>
            <pc:sldMk cId="2289079477" sldId="346"/>
            <ac:spMk id="38" creationId="{0B9D26EA-C899-4F43-9EAC-F357DF74F464}"/>
          </ac:spMkLst>
        </pc:spChg>
        <pc:spChg chg="mod">
          <ac:chgData name="ritafmatos6@ua.pt" userId="fdff18bd-0539-430f-bcec-6253fd1e44a7" providerId="ADAL" clId="{0636DD97-C390-4C85-B826-98417677EFE4}" dt="2022-03-27T15:30:02.967" v="1493"/>
          <ac:spMkLst>
            <pc:docMk/>
            <pc:sldMk cId="2289079477" sldId="346"/>
            <ac:spMk id="39" creationId="{FA8088BF-A9B5-45C1-ADD3-B4D7E2539A7E}"/>
          </ac:spMkLst>
        </pc:spChg>
        <pc:spChg chg="mod">
          <ac:chgData name="ritafmatos6@ua.pt" userId="fdff18bd-0539-430f-bcec-6253fd1e44a7" providerId="ADAL" clId="{0636DD97-C390-4C85-B826-98417677EFE4}" dt="2022-03-27T15:30:11.699" v="1494"/>
          <ac:spMkLst>
            <pc:docMk/>
            <pc:sldMk cId="2289079477" sldId="346"/>
            <ac:spMk id="41" creationId="{C3F3DE6C-5416-4B90-88D3-8195E3AC57F8}"/>
          </ac:spMkLst>
        </pc:spChg>
        <pc:spChg chg="mod">
          <ac:chgData name="ritafmatos6@ua.pt" userId="fdff18bd-0539-430f-bcec-6253fd1e44a7" providerId="ADAL" clId="{0636DD97-C390-4C85-B826-98417677EFE4}" dt="2022-03-27T15:30:11.699" v="1494"/>
          <ac:spMkLst>
            <pc:docMk/>
            <pc:sldMk cId="2289079477" sldId="346"/>
            <ac:spMk id="42" creationId="{CCFDF88F-59DB-4EAE-9079-9AFA776CC6F6}"/>
          </ac:spMkLst>
        </pc:spChg>
        <pc:spChg chg="mod">
          <ac:chgData name="ritafmatos6@ua.pt" userId="fdff18bd-0539-430f-bcec-6253fd1e44a7" providerId="ADAL" clId="{0636DD97-C390-4C85-B826-98417677EFE4}" dt="2022-03-27T15:30:11.699" v="1494"/>
          <ac:spMkLst>
            <pc:docMk/>
            <pc:sldMk cId="2289079477" sldId="346"/>
            <ac:spMk id="43" creationId="{1BC16378-5E32-4E04-8784-7C6AC4D50315}"/>
          </ac:spMkLst>
        </pc:spChg>
        <pc:spChg chg="mod">
          <ac:chgData name="ritafmatos6@ua.pt" userId="fdff18bd-0539-430f-bcec-6253fd1e44a7" providerId="ADAL" clId="{0636DD97-C390-4C85-B826-98417677EFE4}" dt="2022-03-27T15:32:04.905" v="1525"/>
          <ac:spMkLst>
            <pc:docMk/>
            <pc:sldMk cId="2289079477" sldId="346"/>
            <ac:spMk id="45" creationId="{C86C9F6A-5916-4203-880E-5617AC546004}"/>
          </ac:spMkLst>
        </pc:spChg>
        <pc:spChg chg="mod">
          <ac:chgData name="ritafmatos6@ua.pt" userId="fdff18bd-0539-430f-bcec-6253fd1e44a7" providerId="ADAL" clId="{0636DD97-C390-4C85-B826-98417677EFE4}" dt="2022-03-27T15:32:04.905" v="1525"/>
          <ac:spMkLst>
            <pc:docMk/>
            <pc:sldMk cId="2289079477" sldId="346"/>
            <ac:spMk id="46" creationId="{D0641772-801C-4531-8DCA-89C09B3F4A40}"/>
          </ac:spMkLst>
        </pc:spChg>
        <pc:spChg chg="mod">
          <ac:chgData name="ritafmatos6@ua.pt" userId="fdff18bd-0539-430f-bcec-6253fd1e44a7" providerId="ADAL" clId="{0636DD97-C390-4C85-B826-98417677EFE4}" dt="2022-03-27T15:32:04.905" v="1525"/>
          <ac:spMkLst>
            <pc:docMk/>
            <pc:sldMk cId="2289079477" sldId="346"/>
            <ac:spMk id="47" creationId="{E89E5310-A306-4B02-A02E-EB36C3EA5CF8}"/>
          </ac:spMkLst>
        </pc:spChg>
        <pc:spChg chg="mod">
          <ac:chgData name="ritafmatos6@ua.pt" userId="fdff18bd-0539-430f-bcec-6253fd1e44a7" providerId="ADAL" clId="{0636DD97-C390-4C85-B826-98417677EFE4}" dt="2022-03-27T15:32:04.905" v="1525"/>
          <ac:spMkLst>
            <pc:docMk/>
            <pc:sldMk cId="2289079477" sldId="346"/>
            <ac:spMk id="48" creationId="{F0545ED8-938B-4B4F-A3BA-7D08E6018E5A}"/>
          </ac:spMkLst>
        </pc:spChg>
        <pc:spChg chg="mod">
          <ac:chgData name="ritafmatos6@ua.pt" userId="fdff18bd-0539-430f-bcec-6253fd1e44a7" providerId="ADAL" clId="{0636DD97-C390-4C85-B826-98417677EFE4}" dt="2022-03-27T15:32:04.905" v="1525"/>
          <ac:spMkLst>
            <pc:docMk/>
            <pc:sldMk cId="2289079477" sldId="346"/>
            <ac:spMk id="49" creationId="{532B4996-26BF-4E92-B3C6-589F3A8AAEA3}"/>
          </ac:spMkLst>
        </pc:spChg>
        <pc:spChg chg="mod">
          <ac:chgData name="ritafmatos6@ua.pt" userId="fdff18bd-0539-430f-bcec-6253fd1e44a7" providerId="ADAL" clId="{0636DD97-C390-4C85-B826-98417677EFE4}" dt="2022-03-27T15:34:33.689" v="1590" actId="207"/>
          <ac:spMkLst>
            <pc:docMk/>
            <pc:sldMk cId="2289079477" sldId="346"/>
            <ac:spMk id="51" creationId="{17D0C37A-C99A-427E-BF6F-3A90F9452970}"/>
          </ac:spMkLst>
        </pc:spChg>
        <pc:spChg chg="mod">
          <ac:chgData name="ritafmatos6@ua.pt" userId="fdff18bd-0539-430f-bcec-6253fd1e44a7" providerId="ADAL" clId="{0636DD97-C390-4C85-B826-98417677EFE4}" dt="2022-03-27T15:34:33.689" v="1590" actId="207"/>
          <ac:spMkLst>
            <pc:docMk/>
            <pc:sldMk cId="2289079477" sldId="346"/>
            <ac:spMk id="52" creationId="{B31D5202-BEEF-4604-88CE-FBB0790CEB30}"/>
          </ac:spMkLst>
        </pc:spChg>
        <pc:spChg chg="del mod">
          <ac:chgData name="ritafmatos6@ua.pt" userId="fdff18bd-0539-430f-bcec-6253fd1e44a7" providerId="ADAL" clId="{0636DD97-C390-4C85-B826-98417677EFE4}" dt="2022-03-27T15:33:18.136" v="1544" actId="478"/>
          <ac:spMkLst>
            <pc:docMk/>
            <pc:sldMk cId="2289079477" sldId="346"/>
            <ac:spMk id="53" creationId="{DE153140-8DF0-4364-83F6-ED695E26ADEF}"/>
          </ac:spMkLst>
        </pc:spChg>
        <pc:spChg chg="mod">
          <ac:chgData name="ritafmatos6@ua.pt" userId="fdff18bd-0539-430f-bcec-6253fd1e44a7" providerId="ADAL" clId="{0636DD97-C390-4C85-B826-98417677EFE4}" dt="2022-03-27T15:34:33.689" v="1590" actId="207"/>
          <ac:spMkLst>
            <pc:docMk/>
            <pc:sldMk cId="2289079477" sldId="346"/>
            <ac:spMk id="54" creationId="{59CE301D-A7D3-4913-9C08-E071EE5EA601}"/>
          </ac:spMkLst>
        </pc:spChg>
        <pc:spChg chg="mod">
          <ac:chgData name="ritafmatos6@ua.pt" userId="fdff18bd-0539-430f-bcec-6253fd1e44a7" providerId="ADAL" clId="{0636DD97-C390-4C85-B826-98417677EFE4}" dt="2022-03-27T15:34:33.689" v="1590" actId="207"/>
          <ac:spMkLst>
            <pc:docMk/>
            <pc:sldMk cId="2289079477" sldId="346"/>
            <ac:spMk id="55" creationId="{E425332F-5521-447B-927B-39EB56453EBA}"/>
          </ac:spMkLst>
        </pc:spChg>
        <pc:spChg chg="add mod">
          <ac:chgData name="ritafmatos6@ua.pt" userId="fdff18bd-0539-430f-bcec-6253fd1e44a7" providerId="ADAL" clId="{0636DD97-C390-4C85-B826-98417677EFE4}" dt="2022-03-27T15:35:25.913" v="1603" actId="1076"/>
          <ac:spMkLst>
            <pc:docMk/>
            <pc:sldMk cId="2289079477" sldId="346"/>
            <ac:spMk id="56" creationId="{AD3F5130-E650-467B-A402-81BCF2B81250}"/>
          </ac:spMkLst>
        </pc:spChg>
        <pc:spChg chg="mod">
          <ac:chgData name="ritafmatos6@ua.pt" userId="fdff18bd-0539-430f-bcec-6253fd1e44a7" providerId="ADAL" clId="{0636DD97-C390-4C85-B826-98417677EFE4}" dt="2022-03-27T15:35:06.344" v="1594"/>
          <ac:spMkLst>
            <pc:docMk/>
            <pc:sldMk cId="2289079477" sldId="346"/>
            <ac:spMk id="58" creationId="{1E293B80-0347-421D-A4E3-2896D06A749B}"/>
          </ac:spMkLst>
        </pc:spChg>
        <pc:spChg chg="mod">
          <ac:chgData name="ritafmatos6@ua.pt" userId="fdff18bd-0539-430f-bcec-6253fd1e44a7" providerId="ADAL" clId="{0636DD97-C390-4C85-B826-98417677EFE4}" dt="2022-03-27T15:35:06.344" v="1594"/>
          <ac:spMkLst>
            <pc:docMk/>
            <pc:sldMk cId="2289079477" sldId="346"/>
            <ac:spMk id="59" creationId="{D28997F0-6439-48B2-934D-3A7DA5E22B89}"/>
          </ac:spMkLst>
        </pc:spChg>
        <pc:spChg chg="mod">
          <ac:chgData name="ritafmatos6@ua.pt" userId="fdff18bd-0539-430f-bcec-6253fd1e44a7" providerId="ADAL" clId="{0636DD97-C390-4C85-B826-98417677EFE4}" dt="2022-03-27T15:35:06.344" v="1594"/>
          <ac:spMkLst>
            <pc:docMk/>
            <pc:sldMk cId="2289079477" sldId="346"/>
            <ac:spMk id="60" creationId="{0DF05910-3BC5-491D-8ACA-45E6082EED3A}"/>
          </ac:spMkLst>
        </pc:spChg>
        <pc:spChg chg="mod">
          <ac:chgData name="ritafmatos6@ua.pt" userId="fdff18bd-0539-430f-bcec-6253fd1e44a7" providerId="ADAL" clId="{0636DD97-C390-4C85-B826-98417677EFE4}" dt="2022-03-27T15:35:06.344" v="1594"/>
          <ac:spMkLst>
            <pc:docMk/>
            <pc:sldMk cId="2289079477" sldId="346"/>
            <ac:spMk id="61" creationId="{A85F970D-CDA4-4758-BCD7-668ED4F10FE1}"/>
          </ac:spMkLst>
        </pc:spChg>
        <pc:spChg chg="mod">
          <ac:chgData name="ritafmatos6@ua.pt" userId="fdff18bd-0539-430f-bcec-6253fd1e44a7" providerId="ADAL" clId="{0636DD97-C390-4C85-B826-98417677EFE4}" dt="2022-03-27T15:36:01.928" v="1616"/>
          <ac:spMkLst>
            <pc:docMk/>
            <pc:sldMk cId="2289079477" sldId="346"/>
            <ac:spMk id="63" creationId="{3AD2B7DB-4E4C-4EEE-854F-1A218B4BCB20}"/>
          </ac:spMkLst>
        </pc:spChg>
        <pc:spChg chg="mod">
          <ac:chgData name="ritafmatos6@ua.pt" userId="fdff18bd-0539-430f-bcec-6253fd1e44a7" providerId="ADAL" clId="{0636DD97-C390-4C85-B826-98417677EFE4}" dt="2022-03-27T15:36:01.928" v="1616"/>
          <ac:spMkLst>
            <pc:docMk/>
            <pc:sldMk cId="2289079477" sldId="346"/>
            <ac:spMk id="64" creationId="{2BA862C6-79B8-407F-8C35-964DAD0D19BB}"/>
          </ac:spMkLst>
        </pc:spChg>
        <pc:spChg chg="add mod">
          <ac:chgData name="ritafmatos6@ua.pt" userId="fdff18bd-0539-430f-bcec-6253fd1e44a7" providerId="ADAL" clId="{0636DD97-C390-4C85-B826-98417677EFE4}" dt="2022-03-27T15:38:23.959" v="1632"/>
          <ac:spMkLst>
            <pc:docMk/>
            <pc:sldMk cId="2289079477" sldId="346"/>
            <ac:spMk id="65" creationId="{23F92CC5-FCB9-4B21-83EC-C2D81A9C22FE}"/>
          </ac:spMkLst>
        </pc:spChg>
        <pc:grpChg chg="add del mod">
          <ac:chgData name="ritafmatos6@ua.pt" userId="fdff18bd-0539-430f-bcec-6253fd1e44a7" providerId="ADAL" clId="{0636DD97-C390-4C85-B826-98417677EFE4}" dt="2022-03-27T15:29:17.779" v="1476" actId="478"/>
          <ac:grpSpMkLst>
            <pc:docMk/>
            <pc:sldMk cId="2289079477" sldId="346"/>
            <ac:grpSpMk id="17" creationId="{DB785AB8-EEC5-40ED-8666-FB537293F739}"/>
          </ac:grpSpMkLst>
        </pc:grpChg>
        <pc:grpChg chg="add mod">
          <ac:chgData name="ritafmatos6@ua.pt" userId="fdff18bd-0539-430f-bcec-6253fd1e44a7" providerId="ADAL" clId="{0636DD97-C390-4C85-B826-98417677EFE4}" dt="2022-03-27T15:30:02.967" v="1493"/>
          <ac:grpSpMkLst>
            <pc:docMk/>
            <pc:sldMk cId="2289079477" sldId="346"/>
            <ac:grpSpMk id="24" creationId="{3639DF37-147C-44D3-ADAB-DBA5DACBD3E6}"/>
          </ac:grpSpMkLst>
        </pc:grpChg>
        <pc:grpChg chg="mod">
          <ac:chgData name="ritafmatos6@ua.pt" userId="fdff18bd-0539-430f-bcec-6253fd1e44a7" providerId="ADAL" clId="{0636DD97-C390-4C85-B826-98417677EFE4}" dt="2022-03-27T15:30:02.967" v="1493"/>
          <ac:grpSpMkLst>
            <pc:docMk/>
            <pc:sldMk cId="2289079477" sldId="346"/>
            <ac:grpSpMk id="25" creationId="{CBE7A244-067C-4B92-84AB-F0E371120325}"/>
          </ac:grpSpMkLst>
        </pc:grpChg>
        <pc:grpChg chg="mod">
          <ac:chgData name="ritafmatos6@ua.pt" userId="fdff18bd-0539-430f-bcec-6253fd1e44a7" providerId="ADAL" clId="{0636DD97-C390-4C85-B826-98417677EFE4}" dt="2022-03-27T15:30:02.967" v="1493"/>
          <ac:grpSpMkLst>
            <pc:docMk/>
            <pc:sldMk cId="2289079477" sldId="346"/>
            <ac:grpSpMk id="26" creationId="{F8CC0AB3-FF16-47BD-BB29-F6B5D7C701EA}"/>
          </ac:grpSpMkLst>
        </pc:grpChg>
        <pc:grpChg chg="mod">
          <ac:chgData name="ritafmatos6@ua.pt" userId="fdff18bd-0539-430f-bcec-6253fd1e44a7" providerId="ADAL" clId="{0636DD97-C390-4C85-B826-98417677EFE4}" dt="2022-03-27T15:30:02.967" v="1493"/>
          <ac:grpSpMkLst>
            <pc:docMk/>
            <pc:sldMk cId="2289079477" sldId="346"/>
            <ac:grpSpMk id="27" creationId="{8C0C5DCC-64BA-4D95-A4B1-35B0F88E1117}"/>
          </ac:grpSpMkLst>
        </pc:grpChg>
        <pc:grpChg chg="add mod">
          <ac:chgData name="ritafmatos6@ua.pt" userId="fdff18bd-0539-430f-bcec-6253fd1e44a7" providerId="ADAL" clId="{0636DD97-C390-4C85-B826-98417677EFE4}" dt="2022-03-27T15:38:09.133" v="1631" actId="1076"/>
          <ac:grpSpMkLst>
            <pc:docMk/>
            <pc:sldMk cId="2289079477" sldId="346"/>
            <ac:grpSpMk id="34" creationId="{EB3904E0-067F-4093-A3A3-9A8B6C0AFC1D}"/>
          </ac:grpSpMkLst>
        </pc:grpChg>
        <pc:grpChg chg="add mod">
          <ac:chgData name="ritafmatos6@ua.pt" userId="fdff18bd-0539-430f-bcec-6253fd1e44a7" providerId="ADAL" clId="{0636DD97-C390-4C85-B826-98417677EFE4}" dt="2022-03-27T15:30:35.595" v="1524" actId="1035"/>
          <ac:grpSpMkLst>
            <pc:docMk/>
            <pc:sldMk cId="2289079477" sldId="346"/>
            <ac:grpSpMk id="37" creationId="{5BF87A28-3F53-49BD-B6E8-B845E2AAD872}"/>
          </ac:grpSpMkLst>
        </pc:grpChg>
        <pc:grpChg chg="add del mod">
          <ac:chgData name="ritafmatos6@ua.pt" userId="fdff18bd-0539-430f-bcec-6253fd1e44a7" providerId="ADAL" clId="{0636DD97-C390-4C85-B826-98417677EFE4}" dt="2022-03-27T15:36:07.889" v="1618" actId="478"/>
          <ac:grpSpMkLst>
            <pc:docMk/>
            <pc:sldMk cId="2289079477" sldId="346"/>
            <ac:grpSpMk id="40" creationId="{0C39E7EA-2088-4BCD-B8D3-2CA6C4C2910E}"/>
          </ac:grpSpMkLst>
        </pc:grpChg>
        <pc:grpChg chg="add del mod">
          <ac:chgData name="ritafmatos6@ua.pt" userId="fdff18bd-0539-430f-bcec-6253fd1e44a7" providerId="ADAL" clId="{0636DD97-C390-4C85-B826-98417677EFE4}" dt="2022-03-27T15:32:34.868" v="1537" actId="478"/>
          <ac:grpSpMkLst>
            <pc:docMk/>
            <pc:sldMk cId="2289079477" sldId="346"/>
            <ac:grpSpMk id="44" creationId="{761F9314-311E-4C9F-9908-0A864136AC43}"/>
          </ac:grpSpMkLst>
        </pc:grpChg>
        <pc:grpChg chg="add del mod">
          <ac:chgData name="ritafmatos6@ua.pt" userId="fdff18bd-0539-430f-bcec-6253fd1e44a7" providerId="ADAL" clId="{0636DD97-C390-4C85-B826-98417677EFE4}" dt="2022-03-28T08:25:12.973" v="1841" actId="478"/>
          <ac:grpSpMkLst>
            <pc:docMk/>
            <pc:sldMk cId="2289079477" sldId="346"/>
            <ac:grpSpMk id="50" creationId="{531B0549-6559-45EE-85BD-A28F3FD1F027}"/>
          </ac:grpSpMkLst>
        </pc:grpChg>
        <pc:grpChg chg="add del mod">
          <ac:chgData name="ritafmatos6@ua.pt" userId="fdff18bd-0539-430f-bcec-6253fd1e44a7" providerId="ADAL" clId="{0636DD97-C390-4C85-B826-98417677EFE4}" dt="2022-03-28T08:25:17.925" v="1843" actId="478"/>
          <ac:grpSpMkLst>
            <pc:docMk/>
            <pc:sldMk cId="2289079477" sldId="346"/>
            <ac:grpSpMk id="57" creationId="{511C11A0-1CE2-4CEF-A129-03AADDCE4B73}"/>
          </ac:grpSpMkLst>
        </pc:grpChg>
        <pc:grpChg chg="add mod">
          <ac:chgData name="ritafmatos6@ua.pt" userId="fdff18bd-0539-430f-bcec-6253fd1e44a7" providerId="ADAL" clId="{0636DD97-C390-4C85-B826-98417677EFE4}" dt="2022-03-27T15:36:25.450" v="1621" actId="1076"/>
          <ac:grpSpMkLst>
            <pc:docMk/>
            <pc:sldMk cId="2289079477" sldId="346"/>
            <ac:grpSpMk id="62" creationId="{590C18BA-F2AB-43AC-B61A-89EB021EA8E2}"/>
          </ac:grpSpMkLst>
        </pc:grpChg>
      </pc:sldChg>
      <pc:sldChg chg="modSp new del mod">
        <pc:chgData name="ritafmatos6@ua.pt" userId="fdff18bd-0539-430f-bcec-6253fd1e44a7" providerId="ADAL" clId="{0636DD97-C390-4C85-B826-98417677EFE4}" dt="2022-03-27T15:03:26.566" v="1299" actId="2696"/>
        <pc:sldMkLst>
          <pc:docMk/>
          <pc:sldMk cId="2939613882" sldId="346"/>
        </pc:sldMkLst>
        <pc:spChg chg="mod">
          <ac:chgData name="ritafmatos6@ua.pt" userId="fdff18bd-0539-430f-bcec-6253fd1e44a7" providerId="ADAL" clId="{0636DD97-C390-4C85-B826-98417677EFE4}" dt="2022-03-27T14:46:25.037" v="1158" actId="20577"/>
          <ac:spMkLst>
            <pc:docMk/>
            <pc:sldMk cId="2939613882" sldId="346"/>
            <ac:spMk id="2" creationId="{40E38B94-64CA-488E-9A9C-B5B3AE68B120}"/>
          </ac:spMkLst>
        </pc:spChg>
      </pc:sldChg>
      <pc:sldChg chg="addSp delSp new del mod">
        <pc:chgData name="ritafmatos6@ua.pt" userId="fdff18bd-0539-430f-bcec-6253fd1e44a7" providerId="ADAL" clId="{0636DD97-C390-4C85-B826-98417677EFE4}" dt="2022-03-27T15:03:21.869" v="1297" actId="2696"/>
        <pc:sldMkLst>
          <pc:docMk/>
          <pc:sldMk cId="180187955" sldId="347"/>
        </pc:sldMkLst>
        <pc:picChg chg="add del">
          <ac:chgData name="ritafmatos6@ua.pt" userId="fdff18bd-0539-430f-bcec-6253fd1e44a7" providerId="ADAL" clId="{0636DD97-C390-4C85-B826-98417677EFE4}" dt="2022-03-27T14:51:04.180" v="1209" actId="478"/>
          <ac:picMkLst>
            <pc:docMk/>
            <pc:sldMk cId="180187955" sldId="347"/>
            <ac:picMk id="4" creationId="{36C17616-5468-4B48-AC8B-B076ACF50400}"/>
          </ac:picMkLst>
        </pc:picChg>
      </pc:sldChg>
      <pc:sldChg chg="addSp delSp modSp add mod">
        <pc:chgData name="ritafmatos6@ua.pt" userId="fdff18bd-0539-430f-bcec-6253fd1e44a7" providerId="ADAL" clId="{0636DD97-C390-4C85-B826-98417677EFE4}" dt="2022-03-29T19:03:09.721" v="2438" actId="1076"/>
        <pc:sldMkLst>
          <pc:docMk/>
          <pc:sldMk cId="1778889614" sldId="347"/>
        </pc:sldMkLst>
        <pc:spChg chg="mod">
          <ac:chgData name="ritafmatos6@ua.pt" userId="fdff18bd-0539-430f-bcec-6253fd1e44a7" providerId="ADAL" clId="{0636DD97-C390-4C85-B826-98417677EFE4}" dt="2022-03-28T08:33:13.199" v="1991" actId="14100"/>
          <ac:spMkLst>
            <pc:docMk/>
            <pc:sldMk cId="1778889614" sldId="347"/>
            <ac:spMk id="4" creationId="{D1E6C7E5-E260-429D-B54D-D4B62A5C7F56}"/>
          </ac:spMkLst>
        </pc:spChg>
        <pc:spChg chg="mod">
          <ac:chgData name="ritafmatos6@ua.pt" userId="fdff18bd-0539-430f-bcec-6253fd1e44a7" providerId="ADAL" clId="{0636DD97-C390-4C85-B826-98417677EFE4}" dt="2022-03-29T18:31:46.095" v="2212"/>
          <ac:spMkLst>
            <pc:docMk/>
            <pc:sldMk cId="1778889614" sldId="347"/>
            <ac:spMk id="34" creationId="{B4F21144-2381-4CA8-9B8C-BB281B96805D}"/>
          </ac:spMkLst>
        </pc:spChg>
        <pc:spChg chg="mod">
          <ac:chgData name="ritafmatos6@ua.pt" userId="fdff18bd-0539-430f-bcec-6253fd1e44a7" providerId="ADAL" clId="{0636DD97-C390-4C85-B826-98417677EFE4}" dt="2022-03-29T18:31:46.095" v="2212"/>
          <ac:spMkLst>
            <pc:docMk/>
            <pc:sldMk cId="1778889614" sldId="347"/>
            <ac:spMk id="35" creationId="{32FE22EE-131D-4D21-81F3-4872221EB43F}"/>
          </ac:spMkLst>
        </pc:spChg>
        <pc:spChg chg="ord">
          <ac:chgData name="ritafmatos6@ua.pt" userId="fdff18bd-0539-430f-bcec-6253fd1e44a7" providerId="ADAL" clId="{0636DD97-C390-4C85-B826-98417677EFE4}" dt="2022-03-29T18:31:50.335" v="2213" actId="166"/>
          <ac:spMkLst>
            <pc:docMk/>
            <pc:sldMk cId="1778889614" sldId="347"/>
            <ac:spMk id="36" creationId="{A43B6CD8-6268-4611-8700-264AC958FCD0}"/>
          </ac:spMkLst>
        </pc:spChg>
        <pc:spChg chg="mod">
          <ac:chgData name="ritafmatos6@ua.pt" userId="fdff18bd-0539-430f-bcec-6253fd1e44a7" providerId="ADAL" clId="{0636DD97-C390-4C85-B826-98417677EFE4}" dt="2022-03-28T08:28:47.575" v="1915"/>
          <ac:spMkLst>
            <pc:docMk/>
            <pc:sldMk cId="1778889614" sldId="347"/>
            <ac:spMk id="38" creationId="{457ECC42-C6D0-4E11-951B-03498180E114}"/>
          </ac:spMkLst>
        </pc:spChg>
        <pc:spChg chg="mod">
          <ac:chgData name="ritafmatos6@ua.pt" userId="fdff18bd-0539-430f-bcec-6253fd1e44a7" providerId="ADAL" clId="{0636DD97-C390-4C85-B826-98417677EFE4}" dt="2022-03-28T08:28:47.575" v="1915"/>
          <ac:spMkLst>
            <pc:docMk/>
            <pc:sldMk cId="1778889614" sldId="347"/>
            <ac:spMk id="39" creationId="{9AA063CE-50F8-44DC-80A2-A15A0F2B541A}"/>
          </ac:spMkLst>
        </pc:spChg>
        <pc:spChg chg="mod">
          <ac:chgData name="ritafmatos6@ua.pt" userId="fdff18bd-0539-430f-bcec-6253fd1e44a7" providerId="ADAL" clId="{0636DD97-C390-4C85-B826-98417677EFE4}" dt="2022-03-28T08:28:47.575" v="1915"/>
          <ac:spMkLst>
            <pc:docMk/>
            <pc:sldMk cId="1778889614" sldId="347"/>
            <ac:spMk id="41" creationId="{6D87B533-7C95-42F1-8463-BC0791842559}"/>
          </ac:spMkLst>
        </pc:spChg>
        <pc:spChg chg="mod">
          <ac:chgData name="ritafmatos6@ua.pt" userId="fdff18bd-0539-430f-bcec-6253fd1e44a7" providerId="ADAL" clId="{0636DD97-C390-4C85-B826-98417677EFE4}" dt="2022-03-28T08:28:47.575" v="1915"/>
          <ac:spMkLst>
            <pc:docMk/>
            <pc:sldMk cId="1778889614" sldId="347"/>
            <ac:spMk id="42" creationId="{EBB161CF-226A-4B75-940A-62EDC3A3FBC1}"/>
          </ac:spMkLst>
        </pc:spChg>
        <pc:spChg chg="mod">
          <ac:chgData name="ritafmatos6@ua.pt" userId="fdff18bd-0539-430f-bcec-6253fd1e44a7" providerId="ADAL" clId="{0636DD97-C390-4C85-B826-98417677EFE4}" dt="2022-03-29T18:31:46.095" v="2212"/>
          <ac:spMkLst>
            <pc:docMk/>
            <pc:sldMk cId="1778889614" sldId="347"/>
            <ac:spMk id="43" creationId="{431968D0-F105-4145-A87C-2F9F3DCA5F3B}"/>
          </ac:spMkLst>
        </pc:spChg>
        <pc:spChg chg="mod">
          <ac:chgData name="ritafmatos6@ua.pt" userId="fdff18bd-0539-430f-bcec-6253fd1e44a7" providerId="ADAL" clId="{0636DD97-C390-4C85-B826-98417677EFE4}" dt="2022-03-29T18:31:46.095" v="2212"/>
          <ac:spMkLst>
            <pc:docMk/>
            <pc:sldMk cId="1778889614" sldId="347"/>
            <ac:spMk id="44" creationId="{0E541BAC-B16F-45EA-99ED-AE02F1C21229}"/>
          </ac:spMkLst>
        </pc:spChg>
        <pc:spChg chg="mod">
          <ac:chgData name="ritafmatos6@ua.pt" userId="fdff18bd-0539-430f-bcec-6253fd1e44a7" providerId="ADAL" clId="{0636DD97-C390-4C85-B826-98417677EFE4}" dt="2022-03-29T18:31:46.095" v="2212"/>
          <ac:spMkLst>
            <pc:docMk/>
            <pc:sldMk cId="1778889614" sldId="347"/>
            <ac:spMk id="45" creationId="{DF033590-5D85-4D94-92EC-2F179F3625F2}"/>
          </ac:spMkLst>
        </pc:spChg>
        <pc:spChg chg="mod">
          <ac:chgData name="ritafmatos6@ua.pt" userId="fdff18bd-0539-430f-bcec-6253fd1e44a7" providerId="ADAL" clId="{0636DD97-C390-4C85-B826-98417677EFE4}" dt="2022-03-29T18:31:46.095" v="2212"/>
          <ac:spMkLst>
            <pc:docMk/>
            <pc:sldMk cId="1778889614" sldId="347"/>
            <ac:spMk id="46" creationId="{2DA0DC88-782F-4B25-96B7-84F5F3181F44}"/>
          </ac:spMkLst>
        </pc:spChg>
        <pc:grpChg chg="del">
          <ac:chgData name="ritafmatos6@ua.pt" userId="fdff18bd-0539-430f-bcec-6253fd1e44a7" providerId="ADAL" clId="{0636DD97-C390-4C85-B826-98417677EFE4}" dt="2022-03-29T18:31:45.571" v="2211" actId="478"/>
          <ac:grpSpMkLst>
            <pc:docMk/>
            <pc:sldMk cId="1778889614" sldId="347"/>
            <ac:grpSpMk id="20" creationId="{E91E966D-1CAF-4004-87CD-59FFD474FD4D}"/>
          </ac:grpSpMkLst>
        </pc:grpChg>
        <pc:grpChg chg="add mod">
          <ac:chgData name="ritafmatos6@ua.pt" userId="fdff18bd-0539-430f-bcec-6253fd1e44a7" providerId="ADAL" clId="{0636DD97-C390-4C85-B826-98417677EFE4}" dt="2022-03-29T18:31:46.095" v="2212"/>
          <ac:grpSpMkLst>
            <pc:docMk/>
            <pc:sldMk cId="1778889614" sldId="347"/>
            <ac:grpSpMk id="30" creationId="{5F4B71DB-3D12-42AB-B9A1-2DB28FE38572}"/>
          </ac:grpSpMkLst>
        </pc:grpChg>
        <pc:grpChg chg="del">
          <ac:chgData name="ritafmatos6@ua.pt" userId="fdff18bd-0539-430f-bcec-6253fd1e44a7" providerId="ADAL" clId="{0636DD97-C390-4C85-B826-98417677EFE4}" dt="2022-03-28T08:28:24.346" v="1911" actId="478"/>
          <ac:grpSpMkLst>
            <pc:docMk/>
            <pc:sldMk cId="1778889614" sldId="347"/>
            <ac:grpSpMk id="30" creationId="{759F911A-EC45-4F04-93B8-E33F7C27F898}"/>
          </ac:grpSpMkLst>
        </pc:grpChg>
        <pc:grpChg chg="mod">
          <ac:chgData name="ritafmatos6@ua.pt" userId="fdff18bd-0539-430f-bcec-6253fd1e44a7" providerId="ADAL" clId="{0636DD97-C390-4C85-B826-98417677EFE4}" dt="2022-03-29T18:31:46.095" v="2212"/>
          <ac:grpSpMkLst>
            <pc:docMk/>
            <pc:sldMk cId="1778889614" sldId="347"/>
            <ac:grpSpMk id="31" creationId="{48D767BB-0777-4811-80FE-86A3979E5A5B}"/>
          </ac:grpSpMkLst>
        </pc:grpChg>
        <pc:grpChg chg="mod">
          <ac:chgData name="ritafmatos6@ua.pt" userId="fdff18bd-0539-430f-bcec-6253fd1e44a7" providerId="ADAL" clId="{0636DD97-C390-4C85-B826-98417677EFE4}" dt="2022-03-29T18:31:46.095" v="2212"/>
          <ac:grpSpMkLst>
            <pc:docMk/>
            <pc:sldMk cId="1778889614" sldId="347"/>
            <ac:grpSpMk id="32" creationId="{C2171265-A16A-4AB5-A094-AF8EDA956CD0}"/>
          </ac:grpSpMkLst>
        </pc:grpChg>
        <pc:grpChg chg="del">
          <ac:chgData name="ritafmatos6@ua.pt" userId="fdff18bd-0539-430f-bcec-6253fd1e44a7" providerId="ADAL" clId="{0636DD97-C390-4C85-B826-98417677EFE4}" dt="2022-03-28T08:28:23.544" v="1910" actId="478"/>
          <ac:grpSpMkLst>
            <pc:docMk/>
            <pc:sldMk cId="1778889614" sldId="347"/>
            <ac:grpSpMk id="33" creationId="{B049E45F-08DC-48EB-8816-9C2A6FE48770}"/>
          </ac:grpSpMkLst>
        </pc:grpChg>
        <pc:grpChg chg="mod">
          <ac:chgData name="ritafmatos6@ua.pt" userId="fdff18bd-0539-430f-bcec-6253fd1e44a7" providerId="ADAL" clId="{0636DD97-C390-4C85-B826-98417677EFE4}" dt="2022-03-29T18:31:46.095" v="2212"/>
          <ac:grpSpMkLst>
            <pc:docMk/>
            <pc:sldMk cId="1778889614" sldId="347"/>
            <ac:grpSpMk id="33" creationId="{BC52903A-6F62-4829-88D0-6BB19918EAF1}"/>
          </ac:grpSpMkLst>
        </pc:grpChg>
        <pc:grpChg chg="del">
          <ac:chgData name="ritafmatos6@ua.pt" userId="fdff18bd-0539-430f-bcec-6253fd1e44a7" providerId="ADAL" clId="{0636DD97-C390-4C85-B826-98417677EFE4}" dt="2022-03-27T15:39:02.872" v="1640" actId="478"/>
          <ac:grpSpMkLst>
            <pc:docMk/>
            <pc:sldMk cId="1778889614" sldId="347"/>
            <ac:grpSpMk id="37" creationId="{2CBBFE03-3993-4E01-89C9-E792CD0B3BE1}"/>
          </ac:grpSpMkLst>
        </pc:grpChg>
        <pc:grpChg chg="add mod">
          <ac:chgData name="ritafmatos6@ua.pt" userId="fdff18bd-0539-430f-bcec-6253fd1e44a7" providerId="ADAL" clId="{0636DD97-C390-4C85-B826-98417677EFE4}" dt="2022-03-28T08:28:47.575" v="1915"/>
          <ac:grpSpMkLst>
            <pc:docMk/>
            <pc:sldMk cId="1778889614" sldId="347"/>
            <ac:grpSpMk id="37" creationId="{6274F2F4-070C-4804-8660-1C96516FA4FE}"/>
          </ac:grpSpMkLst>
        </pc:grpChg>
        <pc:grpChg chg="add mod">
          <ac:chgData name="ritafmatos6@ua.pt" userId="fdff18bd-0539-430f-bcec-6253fd1e44a7" providerId="ADAL" clId="{0636DD97-C390-4C85-B826-98417677EFE4}" dt="2022-03-28T08:28:47.575" v="1915"/>
          <ac:grpSpMkLst>
            <pc:docMk/>
            <pc:sldMk cId="1778889614" sldId="347"/>
            <ac:grpSpMk id="40" creationId="{5AEC2AE3-DF49-4661-BD55-A21841779434}"/>
          </ac:grpSpMkLst>
        </pc:grpChg>
        <pc:picChg chg="add mod">
          <ac:chgData name="ritafmatos6@ua.pt" userId="fdff18bd-0539-430f-bcec-6253fd1e44a7" providerId="ADAL" clId="{0636DD97-C390-4C85-B826-98417677EFE4}" dt="2022-03-29T19:03:09.721" v="2438" actId="1076"/>
          <ac:picMkLst>
            <pc:docMk/>
            <pc:sldMk cId="1778889614" sldId="347"/>
            <ac:picMk id="5" creationId="{92689260-0CAF-49FD-A76B-C8CAF268E467}"/>
          </ac:picMkLst>
        </pc:picChg>
        <pc:picChg chg="mod">
          <ac:chgData name="ritafmatos6@ua.pt" userId="fdff18bd-0539-430f-bcec-6253fd1e44a7" providerId="ADAL" clId="{0636DD97-C390-4C85-B826-98417677EFE4}" dt="2022-03-28T08:33:26.926" v="2045" actId="1038"/>
          <ac:picMkLst>
            <pc:docMk/>
            <pc:sldMk cId="1778889614" sldId="347"/>
            <ac:picMk id="7" creationId="{662F691A-E39B-4AFC-A66E-5C9F049D1E58}"/>
          </ac:picMkLst>
        </pc:picChg>
        <pc:picChg chg="del mod">
          <ac:chgData name="ritafmatos6@ua.pt" userId="fdff18bd-0539-430f-bcec-6253fd1e44a7" providerId="ADAL" clId="{0636DD97-C390-4C85-B826-98417677EFE4}" dt="2022-03-27T15:41:16.478" v="1660" actId="478"/>
          <ac:picMkLst>
            <pc:docMk/>
            <pc:sldMk cId="1778889614" sldId="347"/>
            <ac:picMk id="38" creationId="{BAD0E82C-FDF4-4D44-A093-8F683E499611}"/>
          </ac:picMkLst>
        </pc:picChg>
        <pc:cxnChg chg="mod">
          <ac:chgData name="ritafmatos6@ua.pt" userId="fdff18bd-0539-430f-bcec-6253fd1e44a7" providerId="ADAL" clId="{0636DD97-C390-4C85-B826-98417677EFE4}" dt="2022-03-28T08:33:22.176" v="2024" actId="1037"/>
          <ac:cxnSpMkLst>
            <pc:docMk/>
            <pc:sldMk cId="1778889614" sldId="347"/>
            <ac:cxnSpMk id="18" creationId="{4F9268A6-28FA-4469-8E46-6256FD0B1656}"/>
          </ac:cxnSpMkLst>
        </pc:cxnChg>
      </pc:sldChg>
      <pc:sldChg chg="addSp delSp modSp add mod">
        <pc:chgData name="ritafmatos6@ua.pt" userId="fdff18bd-0539-430f-bcec-6253fd1e44a7" providerId="ADAL" clId="{0636DD97-C390-4C85-B826-98417677EFE4}" dt="2022-03-30T00:17:19.122" v="3655" actId="1076"/>
        <pc:sldMkLst>
          <pc:docMk/>
          <pc:sldMk cId="139606510" sldId="348"/>
        </pc:sldMkLst>
        <pc:spChg chg="mod">
          <ac:chgData name="ritafmatos6@ua.pt" userId="fdff18bd-0539-430f-bcec-6253fd1e44a7" providerId="ADAL" clId="{0636DD97-C390-4C85-B826-98417677EFE4}" dt="2022-03-28T08:28:35.664" v="1914" actId="14100"/>
          <ac:spMkLst>
            <pc:docMk/>
            <pc:sldMk cId="139606510" sldId="348"/>
            <ac:spMk id="2" creationId="{54F66866-0492-4734-BC32-36BAEB05FFA4}"/>
          </ac:spMkLst>
        </pc:spChg>
        <pc:spChg chg="mod">
          <ac:chgData name="ritafmatos6@ua.pt" userId="fdff18bd-0539-430f-bcec-6253fd1e44a7" providerId="ADAL" clId="{0636DD97-C390-4C85-B826-98417677EFE4}" dt="2022-03-30T00:12:34.744" v="3645" actId="1038"/>
          <ac:spMkLst>
            <pc:docMk/>
            <pc:sldMk cId="139606510" sldId="348"/>
            <ac:spMk id="7" creationId="{C557C166-7612-43A7-94EA-2DA0FB792A79}"/>
          </ac:spMkLst>
        </pc:spChg>
        <pc:spChg chg="mod">
          <ac:chgData name="ritafmatos6@ua.pt" userId="fdff18bd-0539-430f-bcec-6253fd1e44a7" providerId="ADAL" clId="{0636DD97-C390-4C85-B826-98417677EFE4}" dt="2022-03-30T00:12:34.744" v="3645" actId="1038"/>
          <ac:spMkLst>
            <pc:docMk/>
            <pc:sldMk cId="139606510" sldId="348"/>
            <ac:spMk id="8" creationId="{A4F16718-17BF-4DFC-8E0A-50386A3A45E8}"/>
          </ac:spMkLst>
        </pc:spChg>
        <pc:spChg chg="mod">
          <ac:chgData name="ritafmatos6@ua.pt" userId="fdff18bd-0539-430f-bcec-6253fd1e44a7" providerId="ADAL" clId="{0636DD97-C390-4C85-B826-98417677EFE4}" dt="2022-03-30T00:12:34.744" v="3645" actId="1038"/>
          <ac:spMkLst>
            <pc:docMk/>
            <pc:sldMk cId="139606510" sldId="348"/>
            <ac:spMk id="9" creationId="{A032D89F-9FFE-47DC-872A-7376B0698DCC}"/>
          </ac:spMkLst>
        </pc:spChg>
        <pc:spChg chg="mod">
          <ac:chgData name="ritafmatos6@ua.pt" userId="fdff18bd-0539-430f-bcec-6253fd1e44a7" providerId="ADAL" clId="{0636DD97-C390-4C85-B826-98417677EFE4}" dt="2022-03-30T00:12:34.744" v="3645" actId="1038"/>
          <ac:spMkLst>
            <pc:docMk/>
            <pc:sldMk cId="139606510" sldId="348"/>
            <ac:spMk id="10" creationId="{4FCF9694-A020-4E4D-AB66-3F959E9F7DDB}"/>
          </ac:spMkLst>
        </pc:spChg>
        <pc:spChg chg="mod">
          <ac:chgData name="ritafmatos6@ua.pt" userId="fdff18bd-0539-430f-bcec-6253fd1e44a7" providerId="ADAL" clId="{0636DD97-C390-4C85-B826-98417677EFE4}" dt="2022-03-30T00:12:34.744" v="3645" actId="1038"/>
          <ac:spMkLst>
            <pc:docMk/>
            <pc:sldMk cId="139606510" sldId="348"/>
            <ac:spMk id="11" creationId="{5C29DD44-29FC-48A5-954B-F6DD498A8E97}"/>
          </ac:spMkLst>
        </pc:spChg>
        <pc:spChg chg="mod">
          <ac:chgData name="ritafmatos6@ua.pt" userId="fdff18bd-0539-430f-bcec-6253fd1e44a7" providerId="ADAL" clId="{0636DD97-C390-4C85-B826-98417677EFE4}" dt="2022-03-30T00:12:34.744" v="3645" actId="1038"/>
          <ac:spMkLst>
            <pc:docMk/>
            <pc:sldMk cId="139606510" sldId="348"/>
            <ac:spMk id="12" creationId="{92F3D23A-5A50-4DAF-B254-DF8D05F03BC2}"/>
          </ac:spMkLst>
        </pc:spChg>
        <pc:spChg chg="mod">
          <ac:chgData name="ritafmatos6@ua.pt" userId="fdff18bd-0539-430f-bcec-6253fd1e44a7" providerId="ADAL" clId="{0636DD97-C390-4C85-B826-98417677EFE4}" dt="2022-03-30T00:12:34.744" v="3645" actId="1038"/>
          <ac:spMkLst>
            <pc:docMk/>
            <pc:sldMk cId="139606510" sldId="348"/>
            <ac:spMk id="13" creationId="{EE1E37EF-92F8-4760-9B4C-789D3973813D}"/>
          </ac:spMkLst>
        </pc:spChg>
        <pc:spChg chg="mod">
          <ac:chgData name="ritafmatos6@ua.pt" userId="fdff18bd-0539-430f-bcec-6253fd1e44a7" providerId="ADAL" clId="{0636DD97-C390-4C85-B826-98417677EFE4}" dt="2022-03-30T00:12:34.744" v="3645" actId="1038"/>
          <ac:spMkLst>
            <pc:docMk/>
            <pc:sldMk cId="139606510" sldId="348"/>
            <ac:spMk id="14" creationId="{BC96F66B-70CC-4A95-A1D5-8A9117A8A1C2}"/>
          </ac:spMkLst>
        </pc:spChg>
        <pc:spChg chg="mod">
          <ac:chgData name="ritafmatos6@ua.pt" userId="fdff18bd-0539-430f-bcec-6253fd1e44a7" providerId="ADAL" clId="{0636DD97-C390-4C85-B826-98417677EFE4}" dt="2022-03-30T00:12:34.744" v="3645" actId="1038"/>
          <ac:spMkLst>
            <pc:docMk/>
            <pc:sldMk cId="139606510" sldId="348"/>
            <ac:spMk id="15" creationId="{23F35CE6-3F64-418A-8AC9-25ED7BD98830}"/>
          </ac:spMkLst>
        </pc:spChg>
        <pc:spChg chg="mod">
          <ac:chgData name="ritafmatos6@ua.pt" userId="fdff18bd-0539-430f-bcec-6253fd1e44a7" providerId="ADAL" clId="{0636DD97-C390-4C85-B826-98417677EFE4}" dt="2022-03-30T00:12:34.744" v="3645" actId="1038"/>
          <ac:spMkLst>
            <pc:docMk/>
            <pc:sldMk cId="139606510" sldId="348"/>
            <ac:spMk id="16" creationId="{40532C6C-F1BE-4726-A972-4B3C335033AC}"/>
          </ac:spMkLst>
        </pc:spChg>
        <pc:spChg chg="del mod">
          <ac:chgData name="ritafmatos6@ua.pt" userId="fdff18bd-0539-430f-bcec-6253fd1e44a7" providerId="ADAL" clId="{0636DD97-C390-4C85-B826-98417677EFE4}" dt="2022-03-28T10:26:27.781" v="2150" actId="478"/>
          <ac:spMkLst>
            <pc:docMk/>
            <pc:sldMk cId="139606510" sldId="348"/>
            <ac:spMk id="23" creationId="{AF9BFD60-16B4-4EBA-B5C0-3F8B4C933B14}"/>
          </ac:spMkLst>
        </pc:spChg>
        <pc:spChg chg="mod">
          <ac:chgData name="ritafmatos6@ua.pt" userId="fdff18bd-0539-430f-bcec-6253fd1e44a7" providerId="ADAL" clId="{0636DD97-C390-4C85-B826-98417677EFE4}" dt="2022-03-29T18:31:22.700" v="2194" actId="14100"/>
          <ac:spMkLst>
            <pc:docMk/>
            <pc:sldMk cId="139606510" sldId="348"/>
            <ac:spMk id="28" creationId="{8C66F503-7504-4421-8C35-58537DB9B53B}"/>
          </ac:spMkLst>
        </pc:spChg>
        <pc:spChg chg="mod">
          <ac:chgData name="ritafmatos6@ua.pt" userId="fdff18bd-0539-430f-bcec-6253fd1e44a7" providerId="ADAL" clId="{0636DD97-C390-4C85-B826-98417677EFE4}" dt="2022-03-29T18:31:29.631" v="2210" actId="1037"/>
          <ac:spMkLst>
            <pc:docMk/>
            <pc:sldMk cId="139606510" sldId="348"/>
            <ac:spMk id="29" creationId="{6D97B4ED-C951-4746-9D77-A8944E26AF6B}"/>
          </ac:spMkLst>
        </pc:spChg>
        <pc:spChg chg="mod">
          <ac:chgData name="ritafmatos6@ua.pt" userId="fdff18bd-0539-430f-bcec-6253fd1e44a7" providerId="ADAL" clId="{0636DD97-C390-4C85-B826-98417677EFE4}" dt="2022-03-29T18:31:22.700" v="2194" actId="14100"/>
          <ac:spMkLst>
            <pc:docMk/>
            <pc:sldMk cId="139606510" sldId="348"/>
            <ac:spMk id="30" creationId="{4678A6B7-9C45-4660-BBCC-6C73B2E36E28}"/>
          </ac:spMkLst>
        </pc:spChg>
        <pc:spChg chg="mod">
          <ac:chgData name="ritafmatos6@ua.pt" userId="fdff18bd-0539-430f-bcec-6253fd1e44a7" providerId="ADAL" clId="{0636DD97-C390-4C85-B826-98417677EFE4}" dt="2022-03-29T18:31:29.631" v="2210" actId="1037"/>
          <ac:spMkLst>
            <pc:docMk/>
            <pc:sldMk cId="139606510" sldId="348"/>
            <ac:spMk id="31" creationId="{E1516AD5-AAC2-402D-AA61-9A983BF1A386}"/>
          </ac:spMkLst>
        </pc:spChg>
        <pc:spChg chg="mod">
          <ac:chgData name="ritafmatos6@ua.pt" userId="fdff18bd-0539-430f-bcec-6253fd1e44a7" providerId="ADAL" clId="{0636DD97-C390-4C85-B826-98417677EFE4}" dt="2022-03-29T18:31:22.700" v="2194" actId="14100"/>
          <ac:spMkLst>
            <pc:docMk/>
            <pc:sldMk cId="139606510" sldId="348"/>
            <ac:spMk id="32" creationId="{0AB51C19-2B12-4395-AEBD-536105096463}"/>
          </ac:spMkLst>
        </pc:spChg>
        <pc:spChg chg="mod">
          <ac:chgData name="ritafmatos6@ua.pt" userId="fdff18bd-0539-430f-bcec-6253fd1e44a7" providerId="ADAL" clId="{0636DD97-C390-4C85-B826-98417677EFE4}" dt="2022-03-29T18:31:29.631" v="2210" actId="1037"/>
          <ac:spMkLst>
            <pc:docMk/>
            <pc:sldMk cId="139606510" sldId="348"/>
            <ac:spMk id="33" creationId="{9BAE4051-6653-4A94-898F-E892DBC44CE8}"/>
          </ac:spMkLst>
        </pc:spChg>
        <pc:spChg chg="mod">
          <ac:chgData name="ritafmatos6@ua.pt" userId="fdff18bd-0539-430f-bcec-6253fd1e44a7" providerId="ADAL" clId="{0636DD97-C390-4C85-B826-98417677EFE4}" dt="2022-03-30T00:12:34.744" v="3645" actId="1038"/>
          <ac:spMkLst>
            <pc:docMk/>
            <pc:sldMk cId="139606510" sldId="348"/>
            <ac:spMk id="56" creationId="{AD3F5130-E650-467B-A402-81BCF2B81250}"/>
          </ac:spMkLst>
        </pc:spChg>
        <pc:grpChg chg="mod">
          <ac:chgData name="ritafmatos6@ua.pt" userId="fdff18bd-0539-430f-bcec-6253fd1e44a7" providerId="ADAL" clId="{0636DD97-C390-4C85-B826-98417677EFE4}" dt="2022-03-29T18:31:07.893" v="2193" actId="14100"/>
          <ac:grpSpMkLst>
            <pc:docMk/>
            <pc:sldMk cId="139606510" sldId="348"/>
            <ac:grpSpMk id="24" creationId="{3639DF37-147C-44D3-ADAB-DBA5DACBD3E6}"/>
          </ac:grpSpMkLst>
        </pc:grpChg>
        <pc:grpChg chg="mod">
          <ac:chgData name="ritafmatos6@ua.pt" userId="fdff18bd-0539-430f-bcec-6253fd1e44a7" providerId="ADAL" clId="{0636DD97-C390-4C85-B826-98417677EFE4}" dt="2022-03-28T08:26:20.262" v="1898" actId="1035"/>
          <ac:grpSpMkLst>
            <pc:docMk/>
            <pc:sldMk cId="139606510" sldId="348"/>
            <ac:grpSpMk id="34" creationId="{EB3904E0-067F-4093-A3A3-9A8B6C0AFC1D}"/>
          </ac:grpSpMkLst>
        </pc:grpChg>
        <pc:grpChg chg="mod">
          <ac:chgData name="ritafmatos6@ua.pt" userId="fdff18bd-0539-430f-bcec-6253fd1e44a7" providerId="ADAL" clId="{0636DD97-C390-4C85-B826-98417677EFE4}" dt="2022-03-28T08:28:31.445" v="1913" actId="14100"/>
          <ac:grpSpMkLst>
            <pc:docMk/>
            <pc:sldMk cId="139606510" sldId="348"/>
            <ac:grpSpMk id="37" creationId="{5BF87A28-3F53-49BD-B6E8-B845E2AAD872}"/>
          </ac:grpSpMkLst>
        </pc:grpChg>
        <pc:grpChg chg="del mod">
          <ac:chgData name="ritafmatos6@ua.pt" userId="fdff18bd-0539-430f-bcec-6253fd1e44a7" providerId="ADAL" clId="{0636DD97-C390-4C85-B826-98417677EFE4}" dt="2022-03-28T08:25:22.560" v="1844" actId="478"/>
          <ac:grpSpMkLst>
            <pc:docMk/>
            <pc:sldMk cId="139606510" sldId="348"/>
            <ac:grpSpMk id="50" creationId="{531B0549-6559-45EE-85BD-A28F3FD1F027}"/>
          </ac:grpSpMkLst>
        </pc:grpChg>
        <pc:grpChg chg="del mod">
          <ac:chgData name="ritafmatos6@ua.pt" userId="fdff18bd-0539-430f-bcec-6253fd1e44a7" providerId="ADAL" clId="{0636DD97-C390-4C85-B826-98417677EFE4}" dt="2022-03-28T08:25:24.163" v="1845" actId="478"/>
          <ac:grpSpMkLst>
            <pc:docMk/>
            <pc:sldMk cId="139606510" sldId="348"/>
            <ac:grpSpMk id="57" creationId="{511C11A0-1CE2-4CEF-A129-03AADDCE4B73}"/>
          </ac:grpSpMkLst>
        </pc:grpChg>
        <pc:grpChg chg="del">
          <ac:chgData name="ritafmatos6@ua.pt" userId="fdff18bd-0539-430f-bcec-6253fd1e44a7" providerId="ADAL" clId="{0636DD97-C390-4C85-B826-98417677EFE4}" dt="2022-03-27T15:39:39.554" v="1645" actId="478"/>
          <ac:grpSpMkLst>
            <pc:docMk/>
            <pc:sldMk cId="139606510" sldId="348"/>
            <ac:grpSpMk id="62" creationId="{590C18BA-F2AB-43AC-B61A-89EB021EA8E2}"/>
          </ac:grpSpMkLst>
        </pc:grpChg>
        <pc:picChg chg="add mod">
          <ac:chgData name="ritafmatos6@ua.pt" userId="fdff18bd-0539-430f-bcec-6253fd1e44a7" providerId="ADAL" clId="{0636DD97-C390-4C85-B826-98417677EFE4}" dt="2022-03-27T15:40:51.690" v="1657" actId="1076"/>
          <ac:picMkLst>
            <pc:docMk/>
            <pc:sldMk cId="139606510" sldId="348"/>
            <ac:picMk id="4" creationId="{94C021F9-BE53-4839-A52E-89E29B9E5CEC}"/>
          </ac:picMkLst>
        </pc:picChg>
        <pc:picChg chg="add mod">
          <ac:chgData name="ritafmatos6@ua.pt" userId="fdff18bd-0539-430f-bcec-6253fd1e44a7" providerId="ADAL" clId="{0636DD97-C390-4C85-B826-98417677EFE4}" dt="2022-03-30T00:17:19.122" v="3655" actId="1076"/>
          <ac:picMkLst>
            <pc:docMk/>
            <pc:sldMk cId="139606510" sldId="348"/>
            <ac:picMk id="40" creationId="{3889F232-F659-4245-95E7-8F951D279CA9}"/>
          </ac:picMkLst>
        </pc:picChg>
        <pc:picChg chg="add del mod">
          <ac:chgData name="ritafmatos6@ua.pt" userId="fdff18bd-0539-430f-bcec-6253fd1e44a7" providerId="ADAL" clId="{0636DD97-C390-4C85-B826-98417677EFE4}" dt="2022-03-27T15:40:45.440" v="1656" actId="478"/>
          <ac:picMkLst>
            <pc:docMk/>
            <pc:sldMk cId="139606510" sldId="348"/>
            <ac:picMk id="45" creationId="{C28D0664-BDD3-4F27-B3A7-0719DAC7B03C}"/>
          </ac:picMkLst>
        </pc:picChg>
        <pc:picChg chg="add del mod">
          <ac:chgData name="ritafmatos6@ua.pt" userId="fdff18bd-0539-430f-bcec-6253fd1e44a7" providerId="ADAL" clId="{0636DD97-C390-4C85-B826-98417677EFE4}" dt="2022-03-30T00:17:11.841" v="3652" actId="478"/>
          <ac:picMkLst>
            <pc:docMk/>
            <pc:sldMk cId="139606510" sldId="348"/>
            <ac:picMk id="1026" creationId="{2A994884-866B-4EBE-915E-F4372519E9A6}"/>
          </ac:picMkLst>
        </pc:picChg>
        <pc:cxnChg chg="add del mod">
          <ac:chgData name="ritafmatos6@ua.pt" userId="fdff18bd-0539-430f-bcec-6253fd1e44a7" providerId="ADAL" clId="{0636DD97-C390-4C85-B826-98417677EFE4}" dt="2022-03-28T08:29:04.388" v="1917" actId="478"/>
          <ac:cxnSpMkLst>
            <pc:docMk/>
            <pc:sldMk cId="139606510" sldId="348"/>
            <ac:cxnSpMk id="43" creationId="{CE74D1DF-2666-4938-B379-DF0095F36CFE}"/>
          </ac:cxnSpMkLst>
        </pc:cxnChg>
        <pc:cxnChg chg="add del mod">
          <ac:chgData name="ritafmatos6@ua.pt" userId="fdff18bd-0539-430f-bcec-6253fd1e44a7" providerId="ADAL" clId="{0636DD97-C390-4C85-B826-98417677EFE4}" dt="2022-03-30T00:17:09.544" v="3650" actId="1076"/>
          <ac:cxnSpMkLst>
            <pc:docMk/>
            <pc:sldMk cId="139606510" sldId="348"/>
            <ac:cxnSpMk id="45" creationId="{50AF681F-9CA0-43B6-B1A6-1543DC35D092}"/>
          </ac:cxnSpMkLst>
        </pc:cxnChg>
      </pc:sldChg>
      <pc:sldChg chg="addSp delSp modSp new del mod">
        <pc:chgData name="ritafmatos6@ua.pt" userId="fdff18bd-0539-430f-bcec-6253fd1e44a7" providerId="ADAL" clId="{0636DD97-C390-4C85-B826-98417677EFE4}" dt="2022-03-27T14:54:51.339" v="1241" actId="2696"/>
        <pc:sldMkLst>
          <pc:docMk/>
          <pc:sldMk cId="2733850988" sldId="348"/>
        </pc:sldMkLst>
        <pc:spChg chg="add mod">
          <ac:chgData name="ritafmatos6@ua.pt" userId="fdff18bd-0539-430f-bcec-6253fd1e44a7" providerId="ADAL" clId="{0636DD97-C390-4C85-B826-98417677EFE4}" dt="2022-03-27T14:54:37.134" v="1237" actId="1076"/>
          <ac:spMkLst>
            <pc:docMk/>
            <pc:sldMk cId="2733850988" sldId="348"/>
            <ac:spMk id="4" creationId="{F7841202-F858-4942-8275-71A151D84FC6}"/>
          </ac:spMkLst>
        </pc:spChg>
        <pc:picChg chg="add del mod">
          <ac:chgData name="ritafmatos6@ua.pt" userId="fdff18bd-0539-430f-bcec-6253fd1e44a7" providerId="ADAL" clId="{0636DD97-C390-4C85-B826-98417677EFE4}" dt="2022-03-27T14:53:16.167" v="1226" actId="478"/>
          <ac:picMkLst>
            <pc:docMk/>
            <pc:sldMk cId="2733850988" sldId="348"/>
            <ac:picMk id="3" creationId="{F7D4A869-41EC-482E-BA1F-D14AFBEBBF23}"/>
          </ac:picMkLst>
        </pc:picChg>
        <pc:picChg chg="add del mod">
          <ac:chgData name="ritafmatos6@ua.pt" userId="fdff18bd-0539-430f-bcec-6253fd1e44a7" providerId="ADAL" clId="{0636DD97-C390-4C85-B826-98417677EFE4}" dt="2022-03-27T14:54:48.449" v="1240" actId="478"/>
          <ac:picMkLst>
            <pc:docMk/>
            <pc:sldMk cId="2733850988" sldId="348"/>
            <ac:picMk id="5" creationId="{ED8D9868-EFD9-4F5E-9C72-BFA203B1D55E}"/>
          </ac:picMkLst>
        </pc:picChg>
      </pc:sldChg>
      <pc:sldChg chg="addSp delSp modSp add mod ord">
        <pc:chgData name="ritafmatos6@ua.pt" userId="fdff18bd-0539-430f-bcec-6253fd1e44a7" providerId="ADAL" clId="{0636DD97-C390-4C85-B826-98417677EFE4}" dt="2022-03-30T17:56:47.542" v="3793" actId="1076"/>
        <pc:sldMkLst>
          <pc:docMk/>
          <pc:sldMk cId="101254656" sldId="349"/>
        </pc:sldMkLst>
        <pc:spChg chg="mod">
          <ac:chgData name="ritafmatos6@ua.pt" userId="fdff18bd-0539-430f-bcec-6253fd1e44a7" providerId="ADAL" clId="{0636DD97-C390-4C85-B826-98417677EFE4}" dt="2022-03-28T08:30:19.151" v="1983" actId="20577"/>
          <ac:spMkLst>
            <pc:docMk/>
            <pc:sldMk cId="101254656" sldId="349"/>
            <ac:spMk id="2" creationId="{54F66866-0492-4734-BC32-36BAEB05FFA4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7" creationId="{C557C166-7612-43A7-94EA-2DA0FB792A79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8" creationId="{A4F16718-17BF-4DFC-8E0A-50386A3A45E8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9" creationId="{A032D89F-9FFE-47DC-872A-7376B0698DCC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10" creationId="{4FCF9694-A020-4E4D-AB66-3F959E9F7DDB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11" creationId="{5C29DD44-29FC-48A5-954B-F6DD498A8E97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12" creationId="{92F3D23A-5A50-4DAF-B254-DF8D05F03BC2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13" creationId="{EE1E37EF-92F8-4760-9B4C-789D3973813D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14" creationId="{BC96F66B-70CC-4A95-A1D5-8A9117A8A1C2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15" creationId="{23F35CE6-3F64-418A-8AC9-25ED7BD98830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16" creationId="{40532C6C-F1BE-4726-A972-4B3C335033AC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23" creationId="{AF9BFD60-16B4-4EBA-B5C0-3F8B4C933B14}"/>
          </ac:spMkLst>
        </pc:spChg>
        <pc:spChg chg="add mod">
          <ac:chgData name="ritafmatos6@ua.pt" userId="fdff18bd-0539-430f-bcec-6253fd1e44a7" providerId="ADAL" clId="{0636DD97-C390-4C85-B826-98417677EFE4}" dt="2022-03-28T08:34:41.555" v="2085" actId="20577"/>
          <ac:spMkLst>
            <pc:docMk/>
            <pc:sldMk cId="101254656" sldId="349"/>
            <ac:spMk id="40" creationId="{78126AB2-891E-4ED9-A3AE-9D97A7630175}"/>
          </ac:spMkLst>
        </pc:spChg>
        <pc:spChg chg="del">
          <ac:chgData name="ritafmatos6@ua.pt" userId="fdff18bd-0539-430f-bcec-6253fd1e44a7" providerId="ADAL" clId="{0636DD97-C390-4C85-B826-98417677EFE4}" dt="2022-03-28T08:30:24.009" v="1984" actId="478"/>
          <ac:spMkLst>
            <pc:docMk/>
            <pc:sldMk cId="101254656" sldId="349"/>
            <ac:spMk id="56" creationId="{AD3F5130-E650-467B-A402-81BCF2B81250}"/>
          </ac:spMkLst>
        </pc:spChg>
        <pc:grpChg chg="del">
          <ac:chgData name="ritafmatos6@ua.pt" userId="fdff18bd-0539-430f-bcec-6253fd1e44a7" providerId="ADAL" clId="{0636DD97-C390-4C85-B826-98417677EFE4}" dt="2022-03-29T18:28:15.135" v="2165" actId="478"/>
          <ac:grpSpMkLst>
            <pc:docMk/>
            <pc:sldMk cId="101254656" sldId="349"/>
            <ac:grpSpMk id="24" creationId="{3639DF37-147C-44D3-ADAB-DBA5DACBD3E6}"/>
          </ac:grpSpMkLst>
        </pc:grpChg>
        <pc:picChg chg="add mod">
          <ac:chgData name="ritafmatos6@ua.pt" userId="fdff18bd-0539-430f-bcec-6253fd1e44a7" providerId="ADAL" clId="{0636DD97-C390-4C85-B826-98417677EFE4}" dt="2022-03-30T17:56:47.542" v="3793" actId="1076"/>
          <ac:picMkLst>
            <pc:docMk/>
            <pc:sldMk cId="101254656" sldId="349"/>
            <ac:picMk id="3" creationId="{594781DA-8E4A-46E2-A47B-31AF20685F2D}"/>
          </ac:picMkLst>
        </pc:picChg>
        <pc:picChg chg="mod modCrop">
          <ac:chgData name="ritafmatos6@ua.pt" userId="fdff18bd-0539-430f-bcec-6253fd1e44a7" providerId="ADAL" clId="{0636DD97-C390-4C85-B826-98417677EFE4}" dt="2022-03-30T17:56:17.855" v="3788" actId="1076"/>
          <ac:picMkLst>
            <pc:docMk/>
            <pc:sldMk cId="101254656" sldId="349"/>
            <ac:picMk id="5" creationId="{2279076E-E95B-DCD8-22B1-1DF022732BAC}"/>
          </ac:picMkLst>
        </pc:picChg>
        <pc:picChg chg="del mod">
          <ac:chgData name="ritafmatos6@ua.pt" userId="fdff18bd-0539-430f-bcec-6253fd1e44a7" providerId="ADAL" clId="{0636DD97-C390-4C85-B826-98417677EFE4}" dt="2022-03-30T17:55:54.226" v="3782" actId="478"/>
          <ac:picMkLst>
            <pc:docMk/>
            <pc:sldMk cId="101254656" sldId="349"/>
            <ac:picMk id="6" creationId="{AD67ACF5-E8FC-9564-28A3-95ECC1ADC211}"/>
          </ac:picMkLst>
        </pc:picChg>
        <pc:picChg chg="del">
          <ac:chgData name="ritafmatos6@ua.pt" userId="fdff18bd-0539-430f-bcec-6253fd1e44a7" providerId="ADAL" clId="{0636DD97-C390-4C85-B826-98417677EFE4}" dt="2022-03-28T08:30:25.532" v="1985" actId="478"/>
          <ac:picMkLst>
            <pc:docMk/>
            <pc:sldMk cId="101254656" sldId="349"/>
            <ac:picMk id="1026" creationId="{2A994884-866B-4EBE-915E-F4372519E9A6}"/>
          </ac:picMkLst>
        </pc:picChg>
        <pc:cxnChg chg="add mod">
          <ac:chgData name="ritafmatos6@ua.pt" userId="fdff18bd-0539-430f-bcec-6253fd1e44a7" providerId="ADAL" clId="{0636DD97-C390-4C85-B826-98417677EFE4}" dt="2022-03-30T17:56:44.390" v="3792" actId="1076"/>
          <ac:cxnSpMkLst>
            <pc:docMk/>
            <pc:sldMk cId="101254656" sldId="349"/>
            <ac:cxnSpMk id="14" creationId="{77ADCF21-BFFE-401A-A1F2-9F3784D449D2}"/>
          </ac:cxnSpMkLst>
        </pc:cxnChg>
        <pc:cxnChg chg="mod">
          <ac:chgData name="ritafmatos6@ua.pt" userId="fdff18bd-0539-430f-bcec-6253fd1e44a7" providerId="ADAL" clId="{0636DD97-C390-4C85-B826-98417677EFE4}" dt="2022-03-28T08:34:19.296" v="2065" actId="1037"/>
          <ac:cxnSpMkLst>
            <pc:docMk/>
            <pc:sldMk cId="101254656" sldId="349"/>
            <ac:cxnSpMk id="45" creationId="{50AF681F-9CA0-43B6-B1A6-1543DC35D092}"/>
          </ac:cxnSpMkLst>
        </pc:cxnChg>
      </pc:sldChg>
      <pc:sldChg chg="addSp delSp modSp add mod">
        <pc:chgData name="ritafmatos6@ua.pt" userId="fdff18bd-0539-430f-bcec-6253fd1e44a7" providerId="ADAL" clId="{0636DD97-C390-4C85-B826-98417677EFE4}" dt="2022-03-30T14:42:35.620" v="3771" actId="1076"/>
        <pc:sldMkLst>
          <pc:docMk/>
          <pc:sldMk cId="3912059593" sldId="350"/>
        </pc:sldMkLst>
        <pc:spChg chg="mod">
          <ac:chgData name="ritafmatos6@ua.pt" userId="fdff18bd-0539-430f-bcec-6253fd1e44a7" providerId="ADAL" clId="{0636DD97-C390-4C85-B826-98417677EFE4}" dt="2022-03-28T08:37:12.157" v="2116" actId="14100"/>
          <ac:spMkLst>
            <pc:docMk/>
            <pc:sldMk cId="3912059593" sldId="350"/>
            <ac:spMk id="2" creationId="{54F66866-0492-4734-BC32-36BAEB05FFA4}"/>
          </ac:spMkLst>
        </pc:spChg>
        <pc:spChg chg="del">
          <ac:chgData name="ritafmatos6@ua.pt" userId="fdff18bd-0539-430f-bcec-6253fd1e44a7" providerId="ADAL" clId="{0636DD97-C390-4C85-B826-98417677EFE4}" dt="2022-03-29T23:26:42.589" v="3216" actId="478"/>
          <ac:spMkLst>
            <pc:docMk/>
            <pc:sldMk cId="3912059593" sldId="350"/>
            <ac:spMk id="40" creationId="{78126AB2-891E-4ED9-A3AE-9D97A7630175}"/>
          </ac:spMkLst>
        </pc:spChg>
        <pc:spChg chg="mod">
          <ac:chgData name="ritafmatos6@ua.pt" userId="fdff18bd-0539-430f-bcec-6253fd1e44a7" providerId="ADAL" clId="{0636DD97-C390-4C85-B826-98417677EFE4}" dt="2022-03-29T18:31:55.398" v="2215"/>
          <ac:spMkLst>
            <pc:docMk/>
            <pc:sldMk cId="3912059593" sldId="350"/>
            <ac:spMk id="47" creationId="{65830335-A732-4FF0-86F7-7103AF8C5009}"/>
          </ac:spMkLst>
        </pc:spChg>
        <pc:spChg chg="mod">
          <ac:chgData name="ritafmatos6@ua.pt" userId="fdff18bd-0539-430f-bcec-6253fd1e44a7" providerId="ADAL" clId="{0636DD97-C390-4C85-B826-98417677EFE4}" dt="2022-03-29T18:31:55.398" v="2215"/>
          <ac:spMkLst>
            <pc:docMk/>
            <pc:sldMk cId="3912059593" sldId="350"/>
            <ac:spMk id="48" creationId="{05727832-0A28-4745-B246-AEF0A36A1FA6}"/>
          </ac:spMkLst>
        </pc:spChg>
        <pc:spChg chg="mod">
          <ac:chgData name="ritafmatos6@ua.pt" userId="fdff18bd-0539-430f-bcec-6253fd1e44a7" providerId="ADAL" clId="{0636DD97-C390-4C85-B826-98417677EFE4}" dt="2022-03-29T18:31:55.398" v="2215"/>
          <ac:spMkLst>
            <pc:docMk/>
            <pc:sldMk cId="3912059593" sldId="350"/>
            <ac:spMk id="49" creationId="{74DD803F-9D99-4D8B-A161-480C4EF322E0}"/>
          </ac:spMkLst>
        </pc:spChg>
        <pc:spChg chg="mod">
          <ac:chgData name="ritafmatos6@ua.pt" userId="fdff18bd-0539-430f-bcec-6253fd1e44a7" providerId="ADAL" clId="{0636DD97-C390-4C85-B826-98417677EFE4}" dt="2022-03-29T18:31:55.398" v="2215"/>
          <ac:spMkLst>
            <pc:docMk/>
            <pc:sldMk cId="3912059593" sldId="350"/>
            <ac:spMk id="50" creationId="{F617E1FC-6553-4C9B-8447-9D0789E064EF}"/>
          </ac:spMkLst>
        </pc:spChg>
        <pc:spChg chg="mod">
          <ac:chgData name="ritafmatos6@ua.pt" userId="fdff18bd-0539-430f-bcec-6253fd1e44a7" providerId="ADAL" clId="{0636DD97-C390-4C85-B826-98417677EFE4}" dt="2022-03-29T18:31:55.398" v="2215"/>
          <ac:spMkLst>
            <pc:docMk/>
            <pc:sldMk cId="3912059593" sldId="350"/>
            <ac:spMk id="51" creationId="{3F3A5A24-0C20-4203-918B-3FDAEEA9332C}"/>
          </ac:spMkLst>
        </pc:spChg>
        <pc:spChg chg="mod">
          <ac:chgData name="ritafmatos6@ua.pt" userId="fdff18bd-0539-430f-bcec-6253fd1e44a7" providerId="ADAL" clId="{0636DD97-C390-4C85-B826-98417677EFE4}" dt="2022-03-29T18:31:55.398" v="2215"/>
          <ac:spMkLst>
            <pc:docMk/>
            <pc:sldMk cId="3912059593" sldId="350"/>
            <ac:spMk id="52" creationId="{C626F8FE-A974-4810-8AD0-4BF4C36E20B1}"/>
          </ac:spMkLst>
        </pc:spChg>
        <pc:spChg chg="ord">
          <ac:chgData name="ritafmatos6@ua.pt" userId="fdff18bd-0539-430f-bcec-6253fd1e44a7" providerId="ADAL" clId="{0636DD97-C390-4C85-B826-98417677EFE4}" dt="2022-03-29T18:31:57.808" v="2216" actId="166"/>
          <ac:spMkLst>
            <pc:docMk/>
            <pc:sldMk cId="3912059593" sldId="350"/>
            <ac:spMk id="65" creationId="{23F92CC5-FCB9-4B21-83EC-C2D81A9C22FE}"/>
          </ac:spMkLst>
        </pc:spChg>
        <pc:grpChg chg="del">
          <ac:chgData name="ritafmatos6@ua.pt" userId="fdff18bd-0539-430f-bcec-6253fd1e44a7" providerId="ADAL" clId="{0636DD97-C390-4C85-B826-98417677EFE4}" dt="2022-03-29T18:31:54.929" v="2214" actId="478"/>
          <ac:grpSpMkLst>
            <pc:docMk/>
            <pc:sldMk cId="3912059593" sldId="350"/>
            <ac:grpSpMk id="24" creationId="{3639DF37-147C-44D3-ADAB-DBA5DACBD3E6}"/>
          </ac:grpSpMkLst>
        </pc:grpChg>
        <pc:grpChg chg="add mod">
          <ac:chgData name="ritafmatos6@ua.pt" userId="fdff18bd-0539-430f-bcec-6253fd1e44a7" providerId="ADAL" clId="{0636DD97-C390-4C85-B826-98417677EFE4}" dt="2022-03-29T18:31:55.398" v="2215"/>
          <ac:grpSpMkLst>
            <pc:docMk/>
            <pc:sldMk cId="3912059593" sldId="350"/>
            <ac:grpSpMk id="42" creationId="{BA9C1E8A-6C7D-4DF0-B2A7-EBAA53BBC58C}"/>
          </ac:grpSpMkLst>
        </pc:grpChg>
        <pc:grpChg chg="mod">
          <ac:chgData name="ritafmatos6@ua.pt" userId="fdff18bd-0539-430f-bcec-6253fd1e44a7" providerId="ADAL" clId="{0636DD97-C390-4C85-B826-98417677EFE4}" dt="2022-03-29T18:31:55.398" v="2215"/>
          <ac:grpSpMkLst>
            <pc:docMk/>
            <pc:sldMk cId="3912059593" sldId="350"/>
            <ac:grpSpMk id="43" creationId="{CBFDF40A-231E-408F-BDF8-50677799C661}"/>
          </ac:grpSpMkLst>
        </pc:grpChg>
        <pc:grpChg chg="mod">
          <ac:chgData name="ritafmatos6@ua.pt" userId="fdff18bd-0539-430f-bcec-6253fd1e44a7" providerId="ADAL" clId="{0636DD97-C390-4C85-B826-98417677EFE4}" dt="2022-03-29T18:31:55.398" v="2215"/>
          <ac:grpSpMkLst>
            <pc:docMk/>
            <pc:sldMk cId="3912059593" sldId="350"/>
            <ac:grpSpMk id="44" creationId="{39E18CF2-9F96-47AF-9933-8A0E4AC13C37}"/>
          </ac:grpSpMkLst>
        </pc:grpChg>
        <pc:grpChg chg="mod">
          <ac:chgData name="ritafmatos6@ua.pt" userId="fdff18bd-0539-430f-bcec-6253fd1e44a7" providerId="ADAL" clId="{0636DD97-C390-4C85-B826-98417677EFE4}" dt="2022-03-29T18:31:55.398" v="2215"/>
          <ac:grpSpMkLst>
            <pc:docMk/>
            <pc:sldMk cId="3912059593" sldId="350"/>
            <ac:grpSpMk id="46" creationId="{8484DBDD-C3BC-4F3B-825C-7D8D8ADE8D10}"/>
          </ac:grpSpMkLst>
        </pc:grpChg>
        <pc:picChg chg="del mod">
          <ac:chgData name="ritafmatos6@ua.pt" userId="fdff18bd-0539-430f-bcec-6253fd1e44a7" providerId="ADAL" clId="{0636DD97-C390-4C85-B826-98417677EFE4}" dt="2022-03-28T08:37:13.249" v="2118" actId="478"/>
          <ac:picMkLst>
            <pc:docMk/>
            <pc:sldMk cId="3912059593" sldId="350"/>
            <ac:picMk id="3" creationId="{594781DA-8E4A-46E2-A47B-31AF20685F2D}"/>
          </ac:picMkLst>
        </pc:picChg>
        <pc:picChg chg="add mod">
          <ac:chgData name="ritafmatos6@ua.pt" userId="fdff18bd-0539-430f-bcec-6253fd1e44a7" providerId="ADAL" clId="{0636DD97-C390-4C85-B826-98417677EFE4}" dt="2022-03-30T14:42:35.620" v="3771" actId="1076"/>
          <ac:picMkLst>
            <pc:docMk/>
            <pc:sldMk cId="3912059593" sldId="350"/>
            <ac:picMk id="3" creationId="{8ABA06AB-493A-47CF-BEAE-999F0216490A}"/>
          </ac:picMkLst>
        </pc:picChg>
        <pc:picChg chg="add mod">
          <ac:chgData name="ritafmatos6@ua.pt" userId="fdff18bd-0539-430f-bcec-6253fd1e44a7" providerId="ADAL" clId="{0636DD97-C390-4C85-B826-98417677EFE4}" dt="2022-03-30T14:42:22.398" v="3769"/>
          <ac:picMkLst>
            <pc:docMk/>
            <pc:sldMk cId="3912059593" sldId="350"/>
            <ac:picMk id="6" creationId="{95EAFC31-DBF8-4D5B-A71D-4E70266072EB}"/>
          </ac:picMkLst>
        </pc:picChg>
        <pc:picChg chg="add mod">
          <ac:chgData name="ritafmatos6@ua.pt" userId="fdff18bd-0539-430f-bcec-6253fd1e44a7" providerId="ADAL" clId="{0636DD97-C390-4C85-B826-98417677EFE4}" dt="2022-03-30T14:42:07.845" v="3765" actId="1076"/>
          <ac:picMkLst>
            <pc:docMk/>
            <pc:sldMk cId="3912059593" sldId="350"/>
            <ac:picMk id="41" creationId="{DD91C09C-0F25-421E-BF2D-63449FB25278}"/>
          </ac:picMkLst>
        </pc:picChg>
        <pc:cxnChg chg="mod">
          <ac:chgData name="ritafmatos6@ua.pt" userId="fdff18bd-0539-430f-bcec-6253fd1e44a7" providerId="ADAL" clId="{0636DD97-C390-4C85-B826-98417677EFE4}" dt="2022-03-30T14:42:29.597" v="3770" actId="1076"/>
          <ac:cxnSpMkLst>
            <pc:docMk/>
            <pc:sldMk cId="3912059593" sldId="350"/>
            <ac:cxnSpMk id="45" creationId="{50AF681F-9CA0-43B6-B1A6-1543DC35D092}"/>
          </ac:cxnSpMkLst>
        </pc:cxnChg>
      </pc:sldChg>
      <pc:sldChg chg="addSp modSp new del mod">
        <pc:chgData name="ritafmatos6@ua.pt" userId="fdff18bd-0539-430f-bcec-6253fd1e44a7" providerId="ADAL" clId="{0636DD97-C390-4C85-B826-98417677EFE4}" dt="2022-03-29T18:32:09.746" v="2217" actId="47"/>
        <pc:sldMkLst>
          <pc:docMk/>
          <pc:sldMk cId="1354116928" sldId="351"/>
        </pc:sldMkLst>
        <pc:spChg chg="add mod">
          <ac:chgData name="ritafmatos6@ua.pt" userId="fdff18bd-0539-430f-bcec-6253fd1e44a7" providerId="ADAL" clId="{0636DD97-C390-4C85-B826-98417677EFE4}" dt="2022-03-28T09:29:14.382" v="2147" actId="20577"/>
          <ac:spMkLst>
            <pc:docMk/>
            <pc:sldMk cId="1354116928" sldId="351"/>
            <ac:spMk id="3" creationId="{7073B5D0-85FE-49E2-AF3D-AFD5C91D437C}"/>
          </ac:spMkLst>
        </pc:spChg>
      </pc:sldChg>
      <pc:sldChg chg="addSp modSp new del">
        <pc:chgData name="ritafmatos6@ua.pt" userId="fdff18bd-0539-430f-bcec-6253fd1e44a7" providerId="ADAL" clId="{0636DD97-C390-4C85-B826-98417677EFE4}" dt="2022-03-29T18:32:11.751" v="2218" actId="47"/>
        <pc:sldMkLst>
          <pc:docMk/>
          <pc:sldMk cId="4234334931" sldId="352"/>
        </pc:sldMkLst>
        <pc:spChg chg="add mod">
          <ac:chgData name="ritafmatos6@ua.pt" userId="fdff18bd-0539-430f-bcec-6253fd1e44a7" providerId="ADAL" clId="{0636DD97-C390-4C85-B826-98417677EFE4}" dt="2022-03-28T09:29:21.385" v="2148"/>
          <ac:spMkLst>
            <pc:docMk/>
            <pc:sldMk cId="4234334931" sldId="352"/>
            <ac:spMk id="3" creationId="{8BFD8BDD-2F2C-4CF6-9068-948607DE1543}"/>
          </ac:spMkLst>
        </pc:spChg>
      </pc:sldChg>
      <pc:sldChg chg="addSp modSp new del">
        <pc:chgData name="ritafmatos6@ua.pt" userId="fdff18bd-0539-430f-bcec-6253fd1e44a7" providerId="ADAL" clId="{0636DD97-C390-4C85-B826-98417677EFE4}" dt="2022-03-29T18:45:06.830" v="2319" actId="2696"/>
        <pc:sldMkLst>
          <pc:docMk/>
          <pc:sldMk cId="2131569130" sldId="353"/>
        </pc:sldMkLst>
        <pc:spChg chg="add mod">
          <ac:chgData name="ritafmatos6@ua.pt" userId="fdff18bd-0539-430f-bcec-6253fd1e44a7" providerId="ADAL" clId="{0636DD97-C390-4C85-B826-98417677EFE4}" dt="2022-03-28T09:29:23.687" v="2149"/>
          <ac:spMkLst>
            <pc:docMk/>
            <pc:sldMk cId="2131569130" sldId="353"/>
            <ac:spMk id="3" creationId="{FB5A63A7-4E3D-48F1-A2C7-82A350CC292E}"/>
          </ac:spMkLst>
        </pc:spChg>
      </pc:sldChg>
      <pc:sldChg chg="addSp delSp modSp add del mod">
        <pc:chgData name="ritafmatos6@ua.pt" userId="fdff18bd-0539-430f-bcec-6253fd1e44a7" providerId="ADAL" clId="{0636DD97-C390-4C85-B826-98417677EFE4}" dt="2022-03-28T16:05:40.129" v="2159" actId="2696"/>
        <pc:sldMkLst>
          <pc:docMk/>
          <pc:sldMk cId="2027740292" sldId="354"/>
        </pc:sldMkLst>
        <pc:spChg chg="mod">
          <ac:chgData name="ritafmatos6@ua.pt" userId="fdff18bd-0539-430f-bcec-6253fd1e44a7" providerId="ADAL" clId="{0636DD97-C390-4C85-B826-98417677EFE4}" dt="2022-03-28T16:05:10.151" v="2158" actId="14100"/>
          <ac:spMkLst>
            <pc:docMk/>
            <pc:sldMk cId="2027740292" sldId="354"/>
            <ac:spMk id="7" creationId="{C557C166-7612-43A7-94EA-2DA0FB792A79}"/>
          </ac:spMkLst>
        </pc:spChg>
        <pc:spChg chg="mod">
          <ac:chgData name="ritafmatos6@ua.pt" userId="fdff18bd-0539-430f-bcec-6253fd1e44a7" providerId="ADAL" clId="{0636DD97-C390-4C85-B826-98417677EFE4}" dt="2022-03-28T16:05:03.224" v="2157" actId="1076"/>
          <ac:spMkLst>
            <pc:docMk/>
            <pc:sldMk cId="2027740292" sldId="354"/>
            <ac:spMk id="12" creationId="{92F3D23A-5A50-4DAF-B254-DF8D05F03BC2}"/>
          </ac:spMkLst>
        </pc:spChg>
        <pc:spChg chg="add del">
          <ac:chgData name="ritafmatos6@ua.pt" userId="fdff18bd-0539-430f-bcec-6253fd1e44a7" providerId="ADAL" clId="{0636DD97-C390-4C85-B826-98417677EFE4}" dt="2022-03-28T16:04:49.808" v="2155" actId="478"/>
          <ac:spMkLst>
            <pc:docMk/>
            <pc:sldMk cId="2027740292" sldId="354"/>
            <ac:spMk id="15" creationId="{23F35CE6-3F64-418A-8AC9-25ED7BD98830}"/>
          </ac:spMkLst>
        </pc:spChg>
        <pc:spChg chg="del">
          <ac:chgData name="ritafmatos6@ua.pt" userId="fdff18bd-0539-430f-bcec-6253fd1e44a7" providerId="ADAL" clId="{0636DD97-C390-4C85-B826-98417677EFE4}" dt="2022-03-28T16:04:55.124" v="2156" actId="478"/>
          <ac:spMkLst>
            <pc:docMk/>
            <pc:sldMk cId="2027740292" sldId="354"/>
            <ac:spMk id="56" creationId="{AD3F5130-E650-467B-A402-81BCF2B81250}"/>
          </ac:spMkLst>
        </pc:spChg>
      </pc:sldChg>
      <pc:sldChg chg="addSp delSp modSp mod">
        <pc:chgData name="ritafmatos6@ua.pt" userId="fdff18bd-0539-430f-bcec-6253fd1e44a7" providerId="ADAL" clId="{0636DD97-C390-4C85-B826-98417677EFE4}" dt="2022-03-30T17:56:26.887" v="3790" actId="1076"/>
        <pc:sldMkLst>
          <pc:docMk/>
          <pc:sldMk cId="3748234594" sldId="354"/>
        </pc:sldMkLst>
        <pc:spChg chg="mod">
          <ac:chgData name="ritafmatos6@ua.pt" userId="fdff18bd-0539-430f-bcec-6253fd1e44a7" providerId="ADAL" clId="{0636DD97-C390-4C85-B826-98417677EFE4}" dt="2022-03-29T23:28:32.379" v="3239"/>
          <ac:spMkLst>
            <pc:docMk/>
            <pc:sldMk cId="3748234594" sldId="354"/>
            <ac:spMk id="17" creationId="{BA709905-8FB9-42D7-BAD0-B15A44F35344}"/>
          </ac:spMkLst>
        </pc:spChg>
        <pc:spChg chg="mod">
          <ac:chgData name="ritafmatos6@ua.pt" userId="fdff18bd-0539-430f-bcec-6253fd1e44a7" providerId="ADAL" clId="{0636DD97-C390-4C85-B826-98417677EFE4}" dt="2022-03-29T23:28:32.379" v="3239"/>
          <ac:spMkLst>
            <pc:docMk/>
            <pc:sldMk cId="3748234594" sldId="354"/>
            <ac:spMk id="18" creationId="{FA2BB011-DC7A-4CBD-B9FD-A2C27923BFE3}"/>
          </ac:spMkLst>
        </pc:spChg>
        <pc:spChg chg="mod">
          <ac:chgData name="ritafmatos6@ua.pt" userId="fdff18bd-0539-430f-bcec-6253fd1e44a7" providerId="ADAL" clId="{0636DD97-C390-4C85-B826-98417677EFE4}" dt="2022-03-29T23:28:32.379" v="3239"/>
          <ac:spMkLst>
            <pc:docMk/>
            <pc:sldMk cId="3748234594" sldId="354"/>
            <ac:spMk id="19" creationId="{5F0BA520-1748-4538-A55B-B703C4DC9A86}"/>
          </ac:spMkLst>
        </pc:spChg>
        <pc:spChg chg="mod">
          <ac:chgData name="ritafmatos6@ua.pt" userId="fdff18bd-0539-430f-bcec-6253fd1e44a7" providerId="ADAL" clId="{0636DD97-C390-4C85-B826-98417677EFE4}" dt="2022-03-29T23:28:32.379" v="3239"/>
          <ac:spMkLst>
            <pc:docMk/>
            <pc:sldMk cId="3748234594" sldId="354"/>
            <ac:spMk id="20" creationId="{4A1559F4-60FF-457B-953F-DE183528F141}"/>
          </ac:spMkLst>
        </pc:spChg>
        <pc:spChg chg="mod">
          <ac:chgData name="ritafmatos6@ua.pt" userId="fdff18bd-0539-430f-bcec-6253fd1e44a7" providerId="ADAL" clId="{0636DD97-C390-4C85-B826-98417677EFE4}" dt="2022-03-29T23:28:32.379" v="3239"/>
          <ac:spMkLst>
            <pc:docMk/>
            <pc:sldMk cId="3748234594" sldId="354"/>
            <ac:spMk id="21" creationId="{FC2B2D03-ECD4-42F3-957F-9B36071B1596}"/>
          </ac:spMkLst>
        </pc:spChg>
        <pc:spChg chg="mod">
          <ac:chgData name="ritafmatos6@ua.pt" userId="fdff18bd-0539-430f-bcec-6253fd1e44a7" providerId="ADAL" clId="{0636DD97-C390-4C85-B826-98417677EFE4}" dt="2022-03-29T23:28:32.379" v="3239"/>
          <ac:spMkLst>
            <pc:docMk/>
            <pc:sldMk cId="3748234594" sldId="354"/>
            <ac:spMk id="22" creationId="{AAEED03D-113B-4567-A21C-3E721C0DE65E}"/>
          </ac:spMkLst>
        </pc:spChg>
        <pc:grpChg chg="add del mod">
          <ac:chgData name="ritafmatos6@ua.pt" userId="fdff18bd-0539-430f-bcec-6253fd1e44a7" providerId="ADAL" clId="{0636DD97-C390-4C85-B826-98417677EFE4}" dt="2022-03-29T23:28:52.159" v="3243" actId="478"/>
          <ac:grpSpMkLst>
            <pc:docMk/>
            <pc:sldMk cId="3748234594" sldId="354"/>
            <ac:grpSpMk id="13" creationId="{6EF0B543-D201-4D18-9100-227CC9050860}"/>
          </ac:grpSpMkLst>
        </pc:grpChg>
        <pc:grpChg chg="mod">
          <ac:chgData name="ritafmatos6@ua.pt" userId="fdff18bd-0539-430f-bcec-6253fd1e44a7" providerId="ADAL" clId="{0636DD97-C390-4C85-B826-98417677EFE4}" dt="2022-03-29T23:28:32.379" v="3239"/>
          <ac:grpSpMkLst>
            <pc:docMk/>
            <pc:sldMk cId="3748234594" sldId="354"/>
            <ac:grpSpMk id="14" creationId="{B68B65E1-215A-4D48-9BA4-148E04A80A68}"/>
          </ac:grpSpMkLst>
        </pc:grpChg>
        <pc:grpChg chg="mod">
          <ac:chgData name="ritafmatos6@ua.pt" userId="fdff18bd-0539-430f-bcec-6253fd1e44a7" providerId="ADAL" clId="{0636DD97-C390-4C85-B826-98417677EFE4}" dt="2022-03-29T23:28:32.379" v="3239"/>
          <ac:grpSpMkLst>
            <pc:docMk/>
            <pc:sldMk cId="3748234594" sldId="354"/>
            <ac:grpSpMk id="15" creationId="{7D6D4FD4-02DB-4262-A369-610A1E6D8F69}"/>
          </ac:grpSpMkLst>
        </pc:grpChg>
        <pc:grpChg chg="mod">
          <ac:chgData name="ritafmatos6@ua.pt" userId="fdff18bd-0539-430f-bcec-6253fd1e44a7" providerId="ADAL" clId="{0636DD97-C390-4C85-B826-98417677EFE4}" dt="2022-03-29T23:28:32.379" v="3239"/>
          <ac:grpSpMkLst>
            <pc:docMk/>
            <pc:sldMk cId="3748234594" sldId="354"/>
            <ac:grpSpMk id="16" creationId="{0B3D7A5C-86E6-4FF9-B5B5-AE7578D5E5F8}"/>
          </ac:grpSpMkLst>
        </pc:grpChg>
        <pc:grpChg chg="del">
          <ac:chgData name="ritafmatos6@ua.pt" userId="fdff18bd-0539-430f-bcec-6253fd1e44a7" providerId="ADAL" clId="{0636DD97-C390-4C85-B826-98417677EFE4}" dt="2022-03-29T18:28:59.008" v="2176" actId="478"/>
          <ac:grpSpMkLst>
            <pc:docMk/>
            <pc:sldMk cId="3748234594" sldId="354"/>
            <ac:grpSpMk id="24" creationId="{3639DF37-147C-44D3-ADAB-DBA5DACBD3E6}"/>
          </ac:grpSpMkLst>
        </pc:grpChg>
        <pc:picChg chg="add mod">
          <ac:chgData name="ritafmatos6@ua.pt" userId="fdff18bd-0539-430f-bcec-6253fd1e44a7" providerId="ADAL" clId="{0636DD97-C390-4C85-B826-98417677EFE4}" dt="2022-03-30T17:55:43.958" v="3780" actId="1076"/>
          <ac:picMkLst>
            <pc:docMk/>
            <pc:sldMk cId="3748234594" sldId="354"/>
            <ac:picMk id="3" creationId="{8D1D9ABC-53FF-4151-BD67-ABBE46A7FA37}"/>
          </ac:picMkLst>
        </pc:picChg>
        <pc:picChg chg="del mod">
          <ac:chgData name="ritafmatos6@ua.pt" userId="fdff18bd-0539-430f-bcec-6253fd1e44a7" providerId="ADAL" clId="{0636DD97-C390-4C85-B826-98417677EFE4}" dt="2022-03-30T17:55:03.321" v="3772" actId="478"/>
          <ac:picMkLst>
            <pc:docMk/>
            <pc:sldMk cId="3748234594" sldId="354"/>
            <ac:picMk id="7" creationId="{C4ED76E2-AE68-D6A6-81D2-1F3D9B5FC286}"/>
          </ac:picMkLst>
        </pc:picChg>
        <pc:picChg chg="mod">
          <ac:chgData name="ritafmatos6@ua.pt" userId="fdff18bd-0539-430f-bcec-6253fd1e44a7" providerId="ADAL" clId="{0636DD97-C390-4C85-B826-98417677EFE4}" dt="2022-03-30T17:56:26.887" v="3790" actId="1076"/>
          <ac:picMkLst>
            <pc:docMk/>
            <pc:sldMk cId="3748234594" sldId="354"/>
            <ac:picMk id="9" creationId="{85E5B868-0355-2834-359F-8B8DA1A1D7E1}"/>
          </ac:picMkLst>
        </pc:picChg>
      </pc:sldChg>
      <pc:sldChg chg="addSp delSp modSp del mod ord">
        <pc:chgData name="ritafmatos6@ua.pt" userId="fdff18bd-0539-430f-bcec-6253fd1e44a7" providerId="ADAL" clId="{0636DD97-C390-4C85-B826-98417677EFE4}" dt="2022-03-29T19:15:39.982" v="2541" actId="47"/>
        <pc:sldMkLst>
          <pc:docMk/>
          <pc:sldMk cId="938089045" sldId="355"/>
        </pc:sldMkLst>
        <pc:spChg chg="mod">
          <ac:chgData name="ritafmatos6@ua.pt" userId="fdff18bd-0539-430f-bcec-6253fd1e44a7" providerId="ADAL" clId="{0636DD97-C390-4C85-B826-98417677EFE4}" dt="2022-03-29T18:48:27.889" v="2333" actId="1076"/>
          <ac:spMkLst>
            <pc:docMk/>
            <pc:sldMk cId="938089045" sldId="355"/>
            <ac:spMk id="2" creationId="{5ED2FAB5-FC4C-7B77-25DB-0F10C901C151}"/>
          </ac:spMkLst>
        </pc:spChg>
        <pc:spChg chg="mod">
          <ac:chgData name="ritafmatos6@ua.pt" userId="fdff18bd-0539-430f-bcec-6253fd1e44a7" providerId="ADAL" clId="{0636DD97-C390-4C85-B826-98417677EFE4}" dt="2022-03-29T18:57:42.567" v="2374" actId="20577"/>
          <ac:spMkLst>
            <pc:docMk/>
            <pc:sldMk cId="938089045" sldId="355"/>
            <ac:spMk id="7" creationId="{3DF44974-9753-E034-51AB-237DF345DAF1}"/>
          </ac:spMkLst>
        </pc:spChg>
        <pc:spChg chg="mod">
          <ac:chgData name="ritafmatos6@ua.pt" userId="fdff18bd-0539-430f-bcec-6253fd1e44a7" providerId="ADAL" clId="{0636DD97-C390-4C85-B826-98417677EFE4}" dt="2022-03-29T18:47:41.356" v="2330" actId="208"/>
          <ac:spMkLst>
            <pc:docMk/>
            <pc:sldMk cId="938089045" sldId="355"/>
            <ac:spMk id="8" creationId="{181A2775-4377-4B5B-8918-5922F2F49DCD}"/>
          </ac:spMkLst>
        </pc:spChg>
        <pc:spChg chg="mod">
          <ac:chgData name="ritafmatos6@ua.pt" userId="fdff18bd-0539-430f-bcec-6253fd1e44a7" providerId="ADAL" clId="{0636DD97-C390-4C85-B826-98417677EFE4}" dt="2022-03-29T18:47:41.356" v="2330" actId="208"/>
          <ac:spMkLst>
            <pc:docMk/>
            <pc:sldMk cId="938089045" sldId="355"/>
            <ac:spMk id="9" creationId="{42404E03-0767-4DED-B010-F0152F43E60A}"/>
          </ac:spMkLst>
        </pc:spChg>
        <pc:spChg chg="add del mod">
          <ac:chgData name="ritafmatos6@ua.pt" userId="fdff18bd-0539-430f-bcec-6253fd1e44a7" providerId="ADAL" clId="{0636DD97-C390-4C85-B826-98417677EFE4}" dt="2022-03-29T18:48:30.733" v="2334" actId="478"/>
          <ac:spMkLst>
            <pc:docMk/>
            <pc:sldMk cId="938089045" sldId="355"/>
            <ac:spMk id="10" creationId="{D5B8C145-A71C-43B1-9E0F-95436AC21910}"/>
          </ac:spMkLst>
        </pc:spChg>
        <pc:spChg chg="add del mod">
          <ac:chgData name="ritafmatos6@ua.pt" userId="fdff18bd-0539-430f-bcec-6253fd1e44a7" providerId="ADAL" clId="{0636DD97-C390-4C85-B826-98417677EFE4}" dt="2022-03-29T18:57:46.355" v="2375" actId="478"/>
          <ac:spMkLst>
            <pc:docMk/>
            <pc:sldMk cId="938089045" sldId="355"/>
            <ac:spMk id="11" creationId="{A43A269C-8CF9-4AAC-A133-C5679FF50BC8}"/>
          </ac:spMkLst>
        </pc:spChg>
        <pc:grpChg chg="add mod">
          <ac:chgData name="ritafmatos6@ua.pt" userId="fdff18bd-0539-430f-bcec-6253fd1e44a7" providerId="ADAL" clId="{0636DD97-C390-4C85-B826-98417677EFE4}" dt="2022-03-29T18:48:45.250" v="2336" actId="1076"/>
          <ac:grpSpMkLst>
            <pc:docMk/>
            <pc:sldMk cId="938089045" sldId="355"/>
            <ac:grpSpMk id="5" creationId="{5003DCA5-E453-48FF-BCF8-E557B6B7ADF9}"/>
          </ac:grpSpMkLst>
        </pc:grpChg>
        <pc:picChg chg="mod">
          <ac:chgData name="ritafmatos6@ua.pt" userId="fdff18bd-0539-430f-bcec-6253fd1e44a7" providerId="ADAL" clId="{0636DD97-C390-4C85-B826-98417677EFE4}" dt="2022-03-29T18:48:53.193" v="2337" actId="1076"/>
          <ac:picMkLst>
            <pc:docMk/>
            <pc:sldMk cId="938089045" sldId="355"/>
            <ac:picMk id="6" creationId="{7626C489-4CB6-A327-DDB7-9ACB782869D3}"/>
          </ac:picMkLst>
        </pc:picChg>
      </pc:sldChg>
      <pc:sldChg chg="addSp delSp modSp del mod ord">
        <pc:chgData name="ritafmatos6@ua.pt" userId="fdff18bd-0539-430f-bcec-6253fd1e44a7" providerId="ADAL" clId="{0636DD97-C390-4C85-B826-98417677EFE4}" dt="2022-03-29T23:41:45.972" v="3349" actId="47"/>
        <pc:sldMkLst>
          <pc:docMk/>
          <pc:sldMk cId="3762869746" sldId="356"/>
        </pc:sldMkLst>
        <pc:spChg chg="mod">
          <ac:chgData name="ritafmatos6@ua.pt" userId="fdff18bd-0539-430f-bcec-6253fd1e44a7" providerId="ADAL" clId="{0636DD97-C390-4C85-B826-98417677EFE4}" dt="2022-03-29T19:13:16.986" v="2513"/>
          <ac:spMkLst>
            <pc:docMk/>
            <pc:sldMk cId="3762869746" sldId="356"/>
            <ac:spMk id="7" creationId="{37809BA0-36E7-413E-989F-1CE65A46C055}"/>
          </ac:spMkLst>
        </pc:spChg>
        <pc:spChg chg="mod">
          <ac:chgData name="ritafmatos6@ua.pt" userId="fdff18bd-0539-430f-bcec-6253fd1e44a7" providerId="ADAL" clId="{0636DD97-C390-4C85-B826-98417677EFE4}" dt="2022-03-29T19:13:16.986" v="2513"/>
          <ac:spMkLst>
            <pc:docMk/>
            <pc:sldMk cId="3762869746" sldId="356"/>
            <ac:spMk id="8" creationId="{735EE28F-5CAD-44B7-AFE1-26FB0719904C}"/>
          </ac:spMkLst>
        </pc:spChg>
        <pc:spChg chg="mod">
          <ac:chgData name="ritafmatos6@ua.pt" userId="fdff18bd-0539-430f-bcec-6253fd1e44a7" providerId="ADAL" clId="{0636DD97-C390-4C85-B826-98417677EFE4}" dt="2022-03-29T19:13:16.986" v="2513"/>
          <ac:spMkLst>
            <pc:docMk/>
            <pc:sldMk cId="3762869746" sldId="356"/>
            <ac:spMk id="9" creationId="{5A5DB905-C880-4C56-B7DA-B1C5A0068C60}"/>
          </ac:spMkLst>
        </pc:spChg>
        <pc:spChg chg="mod">
          <ac:chgData name="ritafmatos6@ua.pt" userId="fdff18bd-0539-430f-bcec-6253fd1e44a7" providerId="ADAL" clId="{0636DD97-C390-4C85-B826-98417677EFE4}" dt="2022-03-29T19:13:16.986" v="2513"/>
          <ac:spMkLst>
            <pc:docMk/>
            <pc:sldMk cId="3762869746" sldId="356"/>
            <ac:spMk id="10" creationId="{72B58794-91B4-4835-A53C-1B9A048D4EA3}"/>
          </ac:spMkLst>
        </pc:spChg>
        <pc:spChg chg="mod">
          <ac:chgData name="ritafmatos6@ua.pt" userId="fdff18bd-0539-430f-bcec-6253fd1e44a7" providerId="ADAL" clId="{0636DD97-C390-4C85-B826-98417677EFE4}" dt="2022-03-29T19:14:18.383" v="2529"/>
          <ac:spMkLst>
            <pc:docMk/>
            <pc:sldMk cId="3762869746" sldId="356"/>
            <ac:spMk id="12" creationId="{52D40086-8AAD-4C36-AA03-0FA7D6FBFF54}"/>
          </ac:spMkLst>
        </pc:spChg>
        <pc:spChg chg="mod">
          <ac:chgData name="ritafmatos6@ua.pt" userId="fdff18bd-0539-430f-bcec-6253fd1e44a7" providerId="ADAL" clId="{0636DD97-C390-4C85-B826-98417677EFE4}" dt="2022-03-29T19:14:18.383" v="2529"/>
          <ac:spMkLst>
            <pc:docMk/>
            <pc:sldMk cId="3762869746" sldId="356"/>
            <ac:spMk id="13" creationId="{A2C2CBA4-6181-4510-A846-1A10425ED77E}"/>
          </ac:spMkLst>
        </pc:spChg>
        <pc:spChg chg="mod">
          <ac:chgData name="ritafmatos6@ua.pt" userId="fdff18bd-0539-430f-bcec-6253fd1e44a7" providerId="ADAL" clId="{0636DD97-C390-4C85-B826-98417677EFE4}" dt="2022-03-29T19:14:39.881" v="2531"/>
          <ac:spMkLst>
            <pc:docMk/>
            <pc:sldMk cId="3762869746" sldId="356"/>
            <ac:spMk id="15" creationId="{878EC627-FA34-4174-A1F6-2DF56A0C3D35}"/>
          </ac:spMkLst>
        </pc:spChg>
        <pc:spChg chg="mod">
          <ac:chgData name="ritafmatos6@ua.pt" userId="fdff18bd-0539-430f-bcec-6253fd1e44a7" providerId="ADAL" clId="{0636DD97-C390-4C85-B826-98417677EFE4}" dt="2022-03-29T19:14:39.881" v="2531"/>
          <ac:spMkLst>
            <pc:docMk/>
            <pc:sldMk cId="3762869746" sldId="356"/>
            <ac:spMk id="16" creationId="{14D859F6-17AD-4A0C-BB57-A3B118268E6B}"/>
          </ac:spMkLst>
        </pc:spChg>
        <pc:spChg chg="mod">
          <ac:chgData name="ritafmatos6@ua.pt" userId="fdff18bd-0539-430f-bcec-6253fd1e44a7" providerId="ADAL" clId="{0636DD97-C390-4C85-B826-98417677EFE4}" dt="2022-03-29T19:14:39.881" v="2531"/>
          <ac:spMkLst>
            <pc:docMk/>
            <pc:sldMk cId="3762869746" sldId="356"/>
            <ac:spMk id="18" creationId="{6D79E522-3A64-4A93-921F-9CB2A291B50B}"/>
          </ac:spMkLst>
        </pc:spChg>
        <pc:spChg chg="mod">
          <ac:chgData name="ritafmatos6@ua.pt" userId="fdff18bd-0539-430f-bcec-6253fd1e44a7" providerId="ADAL" clId="{0636DD97-C390-4C85-B826-98417677EFE4}" dt="2022-03-29T19:14:39.881" v="2531"/>
          <ac:spMkLst>
            <pc:docMk/>
            <pc:sldMk cId="3762869746" sldId="356"/>
            <ac:spMk id="19" creationId="{FA5DF70F-D449-451A-B870-876ED9238B0C}"/>
          </ac:spMkLst>
        </pc:spChg>
        <pc:spChg chg="mod">
          <ac:chgData name="ritafmatos6@ua.pt" userId="fdff18bd-0539-430f-bcec-6253fd1e44a7" providerId="ADAL" clId="{0636DD97-C390-4C85-B826-98417677EFE4}" dt="2022-03-29T19:18:59.640" v="2562"/>
          <ac:spMkLst>
            <pc:docMk/>
            <pc:sldMk cId="3762869746" sldId="356"/>
            <ac:spMk id="21" creationId="{A708342C-D7C8-4C67-B920-17FD1D37F3BD}"/>
          </ac:spMkLst>
        </pc:spChg>
        <pc:spChg chg="mod">
          <ac:chgData name="ritafmatos6@ua.pt" userId="fdff18bd-0539-430f-bcec-6253fd1e44a7" providerId="ADAL" clId="{0636DD97-C390-4C85-B826-98417677EFE4}" dt="2022-03-29T19:18:59.640" v="2562"/>
          <ac:spMkLst>
            <pc:docMk/>
            <pc:sldMk cId="3762869746" sldId="356"/>
            <ac:spMk id="22" creationId="{B0268602-3AF7-477F-BE86-019A061415A7}"/>
          </ac:spMkLst>
        </pc:spChg>
        <pc:spChg chg="mod">
          <ac:chgData name="ritafmatos6@ua.pt" userId="fdff18bd-0539-430f-bcec-6253fd1e44a7" providerId="ADAL" clId="{0636DD97-C390-4C85-B826-98417677EFE4}" dt="2022-03-29T19:18:59.640" v="2562"/>
          <ac:spMkLst>
            <pc:docMk/>
            <pc:sldMk cId="3762869746" sldId="356"/>
            <ac:spMk id="23" creationId="{3862C325-795C-439C-B145-495D8E074F90}"/>
          </ac:spMkLst>
        </pc:spChg>
        <pc:spChg chg="mod">
          <ac:chgData name="ritafmatos6@ua.pt" userId="fdff18bd-0539-430f-bcec-6253fd1e44a7" providerId="ADAL" clId="{0636DD97-C390-4C85-B826-98417677EFE4}" dt="2022-03-29T19:18:59.640" v="2562"/>
          <ac:spMkLst>
            <pc:docMk/>
            <pc:sldMk cId="3762869746" sldId="356"/>
            <ac:spMk id="24" creationId="{7A8045FA-F689-4844-BCE9-293BE37C69EE}"/>
          </ac:spMkLst>
        </pc:spChg>
        <pc:spChg chg="mod">
          <ac:chgData name="ritafmatos6@ua.pt" userId="fdff18bd-0539-430f-bcec-6253fd1e44a7" providerId="ADAL" clId="{0636DD97-C390-4C85-B826-98417677EFE4}" dt="2022-03-29T19:18:59.640" v="2562"/>
          <ac:spMkLst>
            <pc:docMk/>
            <pc:sldMk cId="3762869746" sldId="356"/>
            <ac:spMk id="25" creationId="{B5F8ED34-05F8-4FEF-AC2C-9C3D4AA9A4E9}"/>
          </ac:spMkLst>
        </pc:spChg>
        <pc:spChg chg="mod">
          <ac:chgData name="ritafmatos6@ua.pt" userId="fdff18bd-0539-430f-bcec-6253fd1e44a7" providerId="ADAL" clId="{0636DD97-C390-4C85-B826-98417677EFE4}" dt="2022-03-29T19:18:59.640" v="2562"/>
          <ac:spMkLst>
            <pc:docMk/>
            <pc:sldMk cId="3762869746" sldId="356"/>
            <ac:spMk id="26" creationId="{EB5972FC-FBD6-4214-9D27-8A865B449D28}"/>
          </ac:spMkLst>
        </pc:spChg>
        <pc:grpChg chg="add mod">
          <ac:chgData name="ritafmatos6@ua.pt" userId="fdff18bd-0539-430f-bcec-6253fd1e44a7" providerId="ADAL" clId="{0636DD97-C390-4C85-B826-98417677EFE4}" dt="2022-03-29T19:13:43.968" v="2523" actId="1076"/>
          <ac:grpSpMkLst>
            <pc:docMk/>
            <pc:sldMk cId="3762869746" sldId="356"/>
            <ac:grpSpMk id="5" creationId="{B4E22DDD-FA95-4B94-AC7A-1CF8E7E8BEA5}"/>
          </ac:grpSpMkLst>
        </pc:grpChg>
        <pc:grpChg chg="add del mod">
          <ac:chgData name="ritafmatos6@ua.pt" userId="fdff18bd-0539-430f-bcec-6253fd1e44a7" providerId="ADAL" clId="{0636DD97-C390-4C85-B826-98417677EFE4}" dt="2022-03-29T19:37:29.278" v="2709" actId="478"/>
          <ac:grpSpMkLst>
            <pc:docMk/>
            <pc:sldMk cId="3762869746" sldId="356"/>
            <ac:grpSpMk id="11" creationId="{DF7ED81E-D9A2-4542-90F7-8085707849B9}"/>
          </ac:grpSpMkLst>
        </pc:grpChg>
        <pc:grpChg chg="add del mod">
          <ac:chgData name="ritafmatos6@ua.pt" userId="fdff18bd-0539-430f-bcec-6253fd1e44a7" providerId="ADAL" clId="{0636DD97-C390-4C85-B826-98417677EFE4}" dt="2022-03-29T19:15:00.103" v="2536" actId="478"/>
          <ac:grpSpMkLst>
            <pc:docMk/>
            <pc:sldMk cId="3762869746" sldId="356"/>
            <ac:grpSpMk id="14" creationId="{1AD29243-427B-421F-A5D7-9B6BDA68E426}"/>
          </ac:grpSpMkLst>
        </pc:grpChg>
        <pc:grpChg chg="add del mod">
          <ac:chgData name="ritafmatos6@ua.pt" userId="fdff18bd-0539-430f-bcec-6253fd1e44a7" providerId="ADAL" clId="{0636DD97-C390-4C85-B826-98417677EFE4}" dt="2022-03-29T19:15:00.715" v="2537" actId="478"/>
          <ac:grpSpMkLst>
            <pc:docMk/>
            <pc:sldMk cId="3762869746" sldId="356"/>
            <ac:grpSpMk id="17" creationId="{2E870C2F-7508-4C57-8333-F107BC7F788E}"/>
          </ac:grpSpMkLst>
        </pc:grpChg>
        <pc:grpChg chg="add mod">
          <ac:chgData name="ritafmatos6@ua.pt" userId="fdff18bd-0539-430f-bcec-6253fd1e44a7" providerId="ADAL" clId="{0636DD97-C390-4C85-B826-98417677EFE4}" dt="2022-03-29T19:18:59.640" v="2562"/>
          <ac:grpSpMkLst>
            <pc:docMk/>
            <pc:sldMk cId="3762869746" sldId="356"/>
            <ac:grpSpMk id="20" creationId="{7BCC834A-04D5-4B59-BE97-B96CAA7FF95F}"/>
          </ac:grpSpMkLst>
        </pc:grpChg>
        <pc:picChg chg="mod">
          <ac:chgData name="ritafmatos6@ua.pt" userId="fdff18bd-0539-430f-bcec-6253fd1e44a7" providerId="ADAL" clId="{0636DD97-C390-4C85-B826-98417677EFE4}" dt="2022-03-29T19:14:03.496" v="2527" actId="1076"/>
          <ac:picMkLst>
            <pc:docMk/>
            <pc:sldMk cId="3762869746" sldId="356"/>
            <ac:picMk id="4" creationId="{95A9A406-D2EB-AA95-FCBA-D2BCDA723370}"/>
          </ac:picMkLst>
        </pc:picChg>
        <pc:picChg chg="add mod">
          <ac:chgData name="ritafmatos6@ua.pt" userId="fdff18bd-0539-430f-bcec-6253fd1e44a7" providerId="ADAL" clId="{0636DD97-C390-4C85-B826-98417677EFE4}" dt="2022-03-29T19:37:29.599" v="2710"/>
          <ac:picMkLst>
            <pc:docMk/>
            <pc:sldMk cId="3762869746" sldId="356"/>
            <ac:picMk id="27" creationId="{59868D05-D51D-4F09-AEA2-E21F1672719F}"/>
          </ac:picMkLst>
        </pc:picChg>
        <pc:cxnChg chg="mod">
          <ac:chgData name="ritafmatos6@ua.pt" userId="fdff18bd-0539-430f-bcec-6253fd1e44a7" providerId="ADAL" clId="{0636DD97-C390-4C85-B826-98417677EFE4}" dt="2022-03-29T19:13:16.986" v="2513"/>
          <ac:cxnSpMkLst>
            <pc:docMk/>
            <pc:sldMk cId="3762869746" sldId="356"/>
            <ac:cxnSpMk id="6" creationId="{CF64F067-8552-488A-BB26-D093321A15C9}"/>
          </ac:cxnSpMkLst>
        </pc:cxnChg>
      </pc:sldChg>
      <pc:sldChg chg="addSp modSp del mod ord">
        <pc:chgData name="ritafmatos6@ua.pt" userId="fdff18bd-0539-430f-bcec-6253fd1e44a7" providerId="ADAL" clId="{0636DD97-C390-4C85-B826-98417677EFE4}" dt="2022-03-29T23:41:51.179" v="3350" actId="47"/>
        <pc:sldMkLst>
          <pc:docMk/>
          <pc:sldMk cId="1737491086" sldId="357"/>
        </pc:sldMkLst>
        <pc:picChg chg="mod">
          <ac:chgData name="ritafmatos6@ua.pt" userId="fdff18bd-0539-430f-bcec-6253fd1e44a7" providerId="ADAL" clId="{0636DD97-C390-4C85-B826-98417677EFE4}" dt="2022-03-29T19:15:31.456" v="2540" actId="1076"/>
          <ac:picMkLst>
            <pc:docMk/>
            <pc:sldMk cId="1737491086" sldId="357"/>
            <ac:picMk id="3" creationId="{063AFD61-1A1C-FF22-8053-23909E417C17}"/>
          </ac:picMkLst>
        </pc:picChg>
        <pc:picChg chg="add mod">
          <ac:chgData name="ritafmatos6@ua.pt" userId="fdff18bd-0539-430f-bcec-6253fd1e44a7" providerId="ADAL" clId="{0636DD97-C390-4C85-B826-98417677EFE4}" dt="2022-03-29T19:37:31.986" v="2711"/>
          <ac:picMkLst>
            <pc:docMk/>
            <pc:sldMk cId="1737491086" sldId="357"/>
            <ac:picMk id="4" creationId="{B1AC687E-D105-4A84-AD2D-5768A85802AF}"/>
          </ac:picMkLst>
        </pc:picChg>
      </pc:sldChg>
      <pc:sldChg chg="addSp delSp modSp new del mod">
        <pc:chgData name="ritafmatos6@ua.pt" userId="fdff18bd-0539-430f-bcec-6253fd1e44a7" providerId="ADAL" clId="{0636DD97-C390-4C85-B826-98417677EFE4}" dt="2022-03-29T23:29:04.003" v="3244" actId="47"/>
        <pc:sldMkLst>
          <pc:docMk/>
          <pc:sldMk cId="34636002" sldId="358"/>
        </pc:sldMkLst>
        <pc:spChg chg="del">
          <ac:chgData name="ritafmatos6@ua.pt" userId="fdff18bd-0539-430f-bcec-6253fd1e44a7" providerId="ADAL" clId="{0636DD97-C390-4C85-B826-98417677EFE4}" dt="2022-03-29T18:34:54.228" v="2246" actId="478"/>
          <ac:spMkLst>
            <pc:docMk/>
            <pc:sldMk cId="34636002" sldId="358"/>
            <ac:spMk id="2" creationId="{E3555849-A585-46E9-8D92-91D7293E07E6}"/>
          </ac:spMkLst>
        </pc:spChg>
        <pc:spChg chg="mod">
          <ac:chgData name="ritafmatos6@ua.pt" userId="fdff18bd-0539-430f-bcec-6253fd1e44a7" providerId="ADAL" clId="{0636DD97-C390-4C85-B826-98417677EFE4}" dt="2022-03-29T18:50:11.490" v="2347" actId="1076"/>
          <ac:spMkLst>
            <pc:docMk/>
            <pc:sldMk cId="34636002" sldId="358"/>
            <ac:spMk id="3" creationId="{F25ADF4B-2FCD-4390-9AA2-E4BDD9B75D20}"/>
          </ac:spMkLst>
        </pc:spChg>
        <pc:spChg chg="mod">
          <ac:chgData name="ritafmatos6@ua.pt" userId="fdff18bd-0539-430f-bcec-6253fd1e44a7" providerId="ADAL" clId="{0636DD97-C390-4C85-B826-98417677EFE4}" dt="2022-03-29T18:36:04.876" v="2248"/>
          <ac:spMkLst>
            <pc:docMk/>
            <pc:sldMk cId="34636002" sldId="358"/>
            <ac:spMk id="8" creationId="{54E4009F-B8A7-475A-8C31-2CB7758DFE4D}"/>
          </ac:spMkLst>
        </pc:spChg>
        <pc:spChg chg="mod">
          <ac:chgData name="ritafmatos6@ua.pt" userId="fdff18bd-0539-430f-bcec-6253fd1e44a7" providerId="ADAL" clId="{0636DD97-C390-4C85-B826-98417677EFE4}" dt="2022-03-29T18:36:04.876" v="2248"/>
          <ac:spMkLst>
            <pc:docMk/>
            <pc:sldMk cId="34636002" sldId="358"/>
            <ac:spMk id="9" creationId="{DF2825E9-38BC-4783-8F1F-338E5AE79385}"/>
          </ac:spMkLst>
        </pc:spChg>
        <pc:spChg chg="mod">
          <ac:chgData name="ritafmatos6@ua.pt" userId="fdff18bd-0539-430f-bcec-6253fd1e44a7" providerId="ADAL" clId="{0636DD97-C390-4C85-B826-98417677EFE4}" dt="2022-03-29T18:36:04.876" v="2248"/>
          <ac:spMkLst>
            <pc:docMk/>
            <pc:sldMk cId="34636002" sldId="358"/>
            <ac:spMk id="10" creationId="{33CFBC6E-C971-4DA3-B9C2-0083B4D252D5}"/>
          </ac:spMkLst>
        </pc:spChg>
        <pc:spChg chg="mod">
          <ac:chgData name="ritafmatos6@ua.pt" userId="fdff18bd-0539-430f-bcec-6253fd1e44a7" providerId="ADAL" clId="{0636DD97-C390-4C85-B826-98417677EFE4}" dt="2022-03-29T18:36:04.876" v="2248"/>
          <ac:spMkLst>
            <pc:docMk/>
            <pc:sldMk cId="34636002" sldId="358"/>
            <ac:spMk id="11" creationId="{8556DB70-E3F3-4A81-BC34-3B5AC4434DBF}"/>
          </ac:spMkLst>
        </pc:spChg>
        <pc:spChg chg="mod">
          <ac:chgData name="ritafmatos6@ua.pt" userId="fdff18bd-0539-430f-bcec-6253fd1e44a7" providerId="ADAL" clId="{0636DD97-C390-4C85-B826-98417677EFE4}" dt="2022-03-29T18:36:04.876" v="2248"/>
          <ac:spMkLst>
            <pc:docMk/>
            <pc:sldMk cId="34636002" sldId="358"/>
            <ac:spMk id="12" creationId="{D8BEB2BE-CCD6-4E22-A0C8-5BD70BD67948}"/>
          </ac:spMkLst>
        </pc:spChg>
        <pc:spChg chg="mod">
          <ac:chgData name="ritafmatos6@ua.pt" userId="fdff18bd-0539-430f-bcec-6253fd1e44a7" providerId="ADAL" clId="{0636DD97-C390-4C85-B826-98417677EFE4}" dt="2022-03-29T18:36:04.876" v="2248"/>
          <ac:spMkLst>
            <pc:docMk/>
            <pc:sldMk cId="34636002" sldId="358"/>
            <ac:spMk id="13" creationId="{FD43F227-D0D2-4C06-B6D8-2187E52342D4}"/>
          </ac:spMkLst>
        </pc:spChg>
        <pc:spChg chg="mod">
          <ac:chgData name="ritafmatos6@ua.pt" userId="fdff18bd-0539-430f-bcec-6253fd1e44a7" providerId="ADAL" clId="{0636DD97-C390-4C85-B826-98417677EFE4}" dt="2022-03-29T18:36:04.876" v="2248"/>
          <ac:spMkLst>
            <pc:docMk/>
            <pc:sldMk cId="34636002" sldId="358"/>
            <ac:spMk id="14" creationId="{96BF5713-FA85-465F-9345-D68C0C8FED0C}"/>
          </ac:spMkLst>
        </pc:spChg>
        <pc:spChg chg="mod">
          <ac:chgData name="ritafmatos6@ua.pt" userId="fdff18bd-0539-430f-bcec-6253fd1e44a7" providerId="ADAL" clId="{0636DD97-C390-4C85-B826-98417677EFE4}" dt="2022-03-29T18:36:04.876" v="2248"/>
          <ac:spMkLst>
            <pc:docMk/>
            <pc:sldMk cId="34636002" sldId="358"/>
            <ac:spMk id="15" creationId="{8EEE98F5-BFE1-4C2E-AFE4-FB3E58E8362A}"/>
          </ac:spMkLst>
        </pc:spChg>
        <pc:spChg chg="mod">
          <ac:chgData name="ritafmatos6@ua.pt" userId="fdff18bd-0539-430f-bcec-6253fd1e44a7" providerId="ADAL" clId="{0636DD97-C390-4C85-B826-98417677EFE4}" dt="2022-03-29T18:36:04.876" v="2248"/>
          <ac:spMkLst>
            <pc:docMk/>
            <pc:sldMk cId="34636002" sldId="358"/>
            <ac:spMk id="16" creationId="{797D66FB-8314-4059-B179-48CF10C9B16A}"/>
          </ac:spMkLst>
        </pc:spChg>
        <pc:spChg chg="mod">
          <ac:chgData name="ritafmatos6@ua.pt" userId="fdff18bd-0539-430f-bcec-6253fd1e44a7" providerId="ADAL" clId="{0636DD97-C390-4C85-B826-98417677EFE4}" dt="2022-03-29T18:36:04.876" v="2248"/>
          <ac:spMkLst>
            <pc:docMk/>
            <pc:sldMk cId="34636002" sldId="358"/>
            <ac:spMk id="17" creationId="{60394B0D-C44A-4D7E-89CE-6AB2F3AA7235}"/>
          </ac:spMkLst>
        </pc:spChg>
        <pc:spChg chg="mod">
          <ac:chgData name="ritafmatos6@ua.pt" userId="fdff18bd-0539-430f-bcec-6253fd1e44a7" providerId="ADAL" clId="{0636DD97-C390-4C85-B826-98417677EFE4}" dt="2022-03-29T18:36:04.876" v="2248"/>
          <ac:spMkLst>
            <pc:docMk/>
            <pc:sldMk cId="34636002" sldId="358"/>
            <ac:spMk id="18" creationId="{6D8772E1-8E45-481B-9A54-F1C70C074771}"/>
          </ac:spMkLst>
        </pc:spChg>
        <pc:spChg chg="add mod">
          <ac:chgData name="ritafmatos6@ua.pt" userId="fdff18bd-0539-430f-bcec-6253fd1e44a7" providerId="ADAL" clId="{0636DD97-C390-4C85-B826-98417677EFE4}" dt="2022-03-29T19:04:49.993" v="2450" actId="1076"/>
          <ac:spMkLst>
            <pc:docMk/>
            <pc:sldMk cId="34636002" sldId="358"/>
            <ac:spMk id="19" creationId="{F96B1166-87A2-418E-B6A8-69D362D61946}"/>
          </ac:spMkLst>
        </pc:spChg>
        <pc:spChg chg="mod">
          <ac:chgData name="ritafmatos6@ua.pt" userId="fdff18bd-0539-430f-bcec-6253fd1e44a7" providerId="ADAL" clId="{0636DD97-C390-4C85-B826-98417677EFE4}" dt="2022-03-29T18:40:33.316" v="2263"/>
          <ac:spMkLst>
            <pc:docMk/>
            <pc:sldMk cId="34636002" sldId="358"/>
            <ac:spMk id="21" creationId="{B6E03672-81F5-47A4-9633-94E65691F86D}"/>
          </ac:spMkLst>
        </pc:spChg>
        <pc:spChg chg="mod">
          <ac:chgData name="ritafmatos6@ua.pt" userId="fdff18bd-0539-430f-bcec-6253fd1e44a7" providerId="ADAL" clId="{0636DD97-C390-4C85-B826-98417677EFE4}" dt="2022-03-29T18:40:33.316" v="2263"/>
          <ac:spMkLst>
            <pc:docMk/>
            <pc:sldMk cId="34636002" sldId="358"/>
            <ac:spMk id="22" creationId="{B4026EB4-87A8-47D4-B161-66473E136D66}"/>
          </ac:spMkLst>
        </pc:spChg>
        <pc:spChg chg="mod">
          <ac:chgData name="ritafmatos6@ua.pt" userId="fdff18bd-0539-430f-bcec-6253fd1e44a7" providerId="ADAL" clId="{0636DD97-C390-4C85-B826-98417677EFE4}" dt="2022-03-29T18:41:34.600" v="2265"/>
          <ac:spMkLst>
            <pc:docMk/>
            <pc:sldMk cId="34636002" sldId="358"/>
            <ac:spMk id="24" creationId="{C1BB71E6-67C8-4BE5-934D-D82FACFAB599}"/>
          </ac:spMkLst>
        </pc:spChg>
        <pc:spChg chg="mod">
          <ac:chgData name="ritafmatos6@ua.pt" userId="fdff18bd-0539-430f-bcec-6253fd1e44a7" providerId="ADAL" clId="{0636DD97-C390-4C85-B826-98417677EFE4}" dt="2022-03-29T18:41:34.600" v="2265"/>
          <ac:spMkLst>
            <pc:docMk/>
            <pc:sldMk cId="34636002" sldId="358"/>
            <ac:spMk id="25" creationId="{4BA67BDD-6206-41B8-923B-8E839881C096}"/>
          </ac:spMkLst>
        </pc:spChg>
        <pc:spChg chg="add del mod topLvl">
          <ac:chgData name="ritafmatos6@ua.pt" userId="fdff18bd-0539-430f-bcec-6253fd1e44a7" providerId="ADAL" clId="{0636DD97-C390-4C85-B826-98417677EFE4}" dt="2022-03-29T18:44:32.202" v="2317" actId="14100"/>
          <ac:spMkLst>
            <pc:docMk/>
            <pc:sldMk cId="34636002" sldId="358"/>
            <ac:spMk id="27" creationId="{A2AC55BB-BC11-4F7B-92A0-D193A5E48E0A}"/>
          </ac:spMkLst>
        </pc:spChg>
        <pc:spChg chg="mod topLvl">
          <ac:chgData name="ritafmatos6@ua.pt" userId="fdff18bd-0539-430f-bcec-6253fd1e44a7" providerId="ADAL" clId="{0636DD97-C390-4C85-B826-98417677EFE4}" dt="2022-03-29T18:44:28.956" v="2316" actId="1037"/>
          <ac:spMkLst>
            <pc:docMk/>
            <pc:sldMk cId="34636002" sldId="358"/>
            <ac:spMk id="28" creationId="{EEB9F027-6DA1-4CBC-9864-FC2BC6726749}"/>
          </ac:spMkLst>
        </pc:spChg>
        <pc:spChg chg="mod">
          <ac:chgData name="ritafmatos6@ua.pt" userId="fdff18bd-0539-430f-bcec-6253fd1e44a7" providerId="ADAL" clId="{0636DD97-C390-4C85-B826-98417677EFE4}" dt="2022-03-29T18:42:46.342" v="2269"/>
          <ac:spMkLst>
            <pc:docMk/>
            <pc:sldMk cId="34636002" sldId="358"/>
            <ac:spMk id="30" creationId="{5DFBC716-FF38-42CD-8378-573A7B7E05C4}"/>
          </ac:spMkLst>
        </pc:spChg>
        <pc:spChg chg="mod">
          <ac:chgData name="ritafmatos6@ua.pt" userId="fdff18bd-0539-430f-bcec-6253fd1e44a7" providerId="ADAL" clId="{0636DD97-C390-4C85-B826-98417677EFE4}" dt="2022-03-29T18:43:33.760" v="2283" actId="1076"/>
          <ac:spMkLst>
            <pc:docMk/>
            <pc:sldMk cId="34636002" sldId="358"/>
            <ac:spMk id="31" creationId="{BB13E5F3-11BA-42EC-8683-46895B97DD20}"/>
          </ac:spMkLst>
        </pc:spChg>
        <pc:spChg chg="mod">
          <ac:chgData name="ritafmatos6@ua.pt" userId="fdff18bd-0539-430f-bcec-6253fd1e44a7" providerId="ADAL" clId="{0636DD97-C390-4C85-B826-98417677EFE4}" dt="2022-03-29T18:50:52.043" v="2351"/>
          <ac:spMkLst>
            <pc:docMk/>
            <pc:sldMk cId="34636002" sldId="358"/>
            <ac:spMk id="33" creationId="{A90D8788-F97D-4E7A-AFF7-E7D9023B5855}"/>
          </ac:spMkLst>
        </pc:spChg>
        <pc:spChg chg="mod">
          <ac:chgData name="ritafmatos6@ua.pt" userId="fdff18bd-0539-430f-bcec-6253fd1e44a7" providerId="ADAL" clId="{0636DD97-C390-4C85-B826-98417677EFE4}" dt="2022-03-29T18:50:52.043" v="2351"/>
          <ac:spMkLst>
            <pc:docMk/>
            <pc:sldMk cId="34636002" sldId="358"/>
            <ac:spMk id="34" creationId="{D126063B-3BBC-40F9-8824-B77FFDF1F709}"/>
          </ac:spMkLst>
        </pc:spChg>
        <pc:grpChg chg="add mod">
          <ac:chgData name="ritafmatos6@ua.pt" userId="fdff18bd-0539-430f-bcec-6253fd1e44a7" providerId="ADAL" clId="{0636DD97-C390-4C85-B826-98417677EFE4}" dt="2022-03-29T19:04:49.993" v="2450" actId="1076"/>
          <ac:grpSpMkLst>
            <pc:docMk/>
            <pc:sldMk cId="34636002" sldId="358"/>
            <ac:grpSpMk id="4" creationId="{F0E38F77-6D74-46C3-BF66-22FA61414B13}"/>
          </ac:grpSpMkLst>
        </pc:grpChg>
        <pc:grpChg chg="mod">
          <ac:chgData name="ritafmatos6@ua.pt" userId="fdff18bd-0539-430f-bcec-6253fd1e44a7" providerId="ADAL" clId="{0636DD97-C390-4C85-B826-98417677EFE4}" dt="2022-03-29T18:36:04.876" v="2248"/>
          <ac:grpSpMkLst>
            <pc:docMk/>
            <pc:sldMk cId="34636002" sldId="358"/>
            <ac:grpSpMk id="5" creationId="{8C6DDC6E-5665-4A07-A503-CC55F0A2C511}"/>
          </ac:grpSpMkLst>
        </pc:grpChg>
        <pc:grpChg chg="mod">
          <ac:chgData name="ritafmatos6@ua.pt" userId="fdff18bd-0539-430f-bcec-6253fd1e44a7" providerId="ADAL" clId="{0636DD97-C390-4C85-B826-98417677EFE4}" dt="2022-03-29T18:36:04.876" v="2248"/>
          <ac:grpSpMkLst>
            <pc:docMk/>
            <pc:sldMk cId="34636002" sldId="358"/>
            <ac:grpSpMk id="6" creationId="{5C7CF522-EE32-45F0-87BA-59D72119AA97}"/>
          </ac:grpSpMkLst>
        </pc:grpChg>
        <pc:grpChg chg="mod">
          <ac:chgData name="ritafmatos6@ua.pt" userId="fdff18bd-0539-430f-bcec-6253fd1e44a7" providerId="ADAL" clId="{0636DD97-C390-4C85-B826-98417677EFE4}" dt="2022-03-29T18:36:04.876" v="2248"/>
          <ac:grpSpMkLst>
            <pc:docMk/>
            <pc:sldMk cId="34636002" sldId="358"/>
            <ac:grpSpMk id="7" creationId="{181C0AAF-3308-4F17-B7A0-79EDF159E07E}"/>
          </ac:grpSpMkLst>
        </pc:grpChg>
        <pc:grpChg chg="add mod">
          <ac:chgData name="ritafmatos6@ua.pt" userId="fdff18bd-0539-430f-bcec-6253fd1e44a7" providerId="ADAL" clId="{0636DD97-C390-4C85-B826-98417677EFE4}" dt="2022-03-29T18:40:38.228" v="2264" actId="1076"/>
          <ac:grpSpMkLst>
            <pc:docMk/>
            <pc:sldMk cId="34636002" sldId="358"/>
            <ac:grpSpMk id="20" creationId="{FD623E74-4EDA-4A65-B0BC-EC6A7E27169D}"/>
          </ac:grpSpMkLst>
        </pc:grpChg>
        <pc:grpChg chg="add del mod">
          <ac:chgData name="ritafmatos6@ua.pt" userId="fdff18bd-0539-430f-bcec-6253fd1e44a7" providerId="ADAL" clId="{0636DD97-C390-4C85-B826-98417677EFE4}" dt="2022-03-29T18:41:53.601" v="2268" actId="478"/>
          <ac:grpSpMkLst>
            <pc:docMk/>
            <pc:sldMk cId="34636002" sldId="358"/>
            <ac:grpSpMk id="23" creationId="{3E5751C5-49B9-47EA-AB7F-8D73A68F8C63}"/>
          </ac:grpSpMkLst>
        </pc:grpChg>
        <pc:grpChg chg="add del mod">
          <ac:chgData name="ritafmatos6@ua.pt" userId="fdff18bd-0539-430f-bcec-6253fd1e44a7" providerId="ADAL" clId="{0636DD97-C390-4C85-B826-98417677EFE4}" dt="2022-03-29T18:44:38.522" v="2318" actId="14100"/>
          <ac:grpSpMkLst>
            <pc:docMk/>
            <pc:sldMk cId="34636002" sldId="358"/>
            <ac:grpSpMk id="26" creationId="{64C383C7-6C93-4ADF-A834-F341EBFA81BC}"/>
          </ac:grpSpMkLst>
        </pc:grpChg>
        <pc:grpChg chg="add mod">
          <ac:chgData name="ritafmatos6@ua.pt" userId="fdff18bd-0539-430f-bcec-6253fd1e44a7" providerId="ADAL" clId="{0636DD97-C390-4C85-B826-98417677EFE4}" dt="2022-03-29T18:44:07.202" v="2305" actId="1076"/>
          <ac:grpSpMkLst>
            <pc:docMk/>
            <pc:sldMk cId="34636002" sldId="358"/>
            <ac:grpSpMk id="29" creationId="{E68DE753-92AA-41A8-8486-E4D3BAAC9B57}"/>
          </ac:grpSpMkLst>
        </pc:grpChg>
        <pc:grpChg chg="add del mod">
          <ac:chgData name="ritafmatos6@ua.pt" userId="fdff18bd-0539-430f-bcec-6253fd1e44a7" providerId="ADAL" clId="{0636DD97-C390-4C85-B826-98417677EFE4}" dt="2022-03-29T18:51:23.555" v="2359" actId="478"/>
          <ac:grpSpMkLst>
            <pc:docMk/>
            <pc:sldMk cId="34636002" sldId="358"/>
            <ac:grpSpMk id="32" creationId="{5835027A-5F9D-4BAB-893A-794086F21FAD}"/>
          </ac:grpSpMkLst>
        </pc:grpChg>
        <pc:cxnChg chg="add mod">
          <ac:chgData name="ritafmatos6@ua.pt" userId="fdff18bd-0539-430f-bcec-6253fd1e44a7" providerId="ADAL" clId="{0636DD97-C390-4C85-B826-98417677EFE4}" dt="2022-03-29T19:04:54.992" v="2451" actId="1076"/>
          <ac:cxnSpMkLst>
            <pc:docMk/>
            <pc:sldMk cId="34636002" sldId="358"/>
            <ac:cxnSpMk id="35" creationId="{CC6AD0E3-255C-431B-80FD-58D81635B5AE}"/>
          </ac:cxnSpMkLst>
        </pc:cxnChg>
      </pc:sldChg>
      <pc:sldChg chg="del">
        <pc:chgData name="ritafmatos6@ua.pt" userId="fdff18bd-0539-430f-bcec-6253fd1e44a7" providerId="ADAL" clId="{0636DD97-C390-4C85-B826-98417677EFE4}" dt="2022-03-29T18:34:19.372" v="2219"/>
        <pc:sldMkLst>
          <pc:docMk/>
          <pc:sldMk cId="299954311" sldId="358"/>
        </pc:sldMkLst>
      </pc:sldChg>
      <pc:sldChg chg="add del">
        <pc:chgData name="ritafmatos6@ua.pt" userId="fdff18bd-0539-430f-bcec-6253fd1e44a7" providerId="ADAL" clId="{0636DD97-C390-4C85-B826-98417677EFE4}" dt="2022-03-29T23:56:33.683" v="3476"/>
        <pc:sldMkLst>
          <pc:docMk/>
          <pc:sldMk cId="128487564" sldId="359"/>
        </pc:sldMkLst>
      </pc:sldChg>
      <pc:sldChg chg="add del">
        <pc:chgData name="ritafmatos6@ua.pt" userId="fdff18bd-0539-430f-bcec-6253fd1e44a7" providerId="ADAL" clId="{0636DD97-C390-4C85-B826-98417677EFE4}" dt="2022-03-29T23:56:18.845" v="3474"/>
        <pc:sldMkLst>
          <pc:docMk/>
          <pc:sldMk cId="185492328" sldId="359"/>
        </pc:sldMkLst>
      </pc:sldChg>
      <pc:sldChg chg="addSp delSp modSp new del mod ord">
        <pc:chgData name="ritafmatos6@ua.pt" userId="fdff18bd-0539-430f-bcec-6253fd1e44a7" providerId="ADAL" clId="{0636DD97-C390-4C85-B826-98417677EFE4}" dt="2022-03-29T23:56:09.379" v="3472" actId="2696"/>
        <pc:sldMkLst>
          <pc:docMk/>
          <pc:sldMk cId="318564593" sldId="359"/>
        </pc:sldMkLst>
        <pc:spChg chg="mod">
          <ac:chgData name="ritafmatos6@ua.pt" userId="fdff18bd-0539-430f-bcec-6253fd1e44a7" providerId="ADAL" clId="{0636DD97-C390-4C85-B826-98417677EFE4}" dt="2022-03-29T19:29:39.773" v="2666" actId="1076"/>
          <ac:spMkLst>
            <pc:docMk/>
            <pc:sldMk cId="318564593" sldId="359"/>
            <ac:spMk id="2" creationId="{70AA69BE-85E1-4E07-AB9B-A3E8A6C7D264}"/>
          </ac:spMkLst>
        </pc:spChg>
        <pc:spChg chg="del">
          <ac:chgData name="ritafmatos6@ua.pt" userId="fdff18bd-0539-430f-bcec-6253fd1e44a7" providerId="ADAL" clId="{0636DD97-C390-4C85-B826-98417677EFE4}" dt="2022-03-29T19:28:30.843" v="2651" actId="478"/>
          <ac:spMkLst>
            <pc:docMk/>
            <pc:sldMk cId="318564593" sldId="359"/>
            <ac:spMk id="3" creationId="{60C7FFB1-BC2C-4F1D-9805-301B8A4857A1}"/>
          </ac:spMkLst>
        </pc:spChg>
        <pc:spChg chg="mod">
          <ac:chgData name="ritafmatos6@ua.pt" userId="fdff18bd-0539-430f-bcec-6253fd1e44a7" providerId="ADAL" clId="{0636DD97-C390-4C85-B826-98417677EFE4}" dt="2022-03-29T19:29:04.470" v="2661"/>
          <ac:spMkLst>
            <pc:docMk/>
            <pc:sldMk cId="318564593" sldId="359"/>
            <ac:spMk id="6" creationId="{357C31A7-051C-4620-9B8B-7761A2299B98}"/>
          </ac:spMkLst>
        </pc:spChg>
        <pc:spChg chg="mod">
          <ac:chgData name="ritafmatos6@ua.pt" userId="fdff18bd-0539-430f-bcec-6253fd1e44a7" providerId="ADAL" clId="{0636DD97-C390-4C85-B826-98417677EFE4}" dt="2022-03-29T19:29:04.470" v="2661"/>
          <ac:spMkLst>
            <pc:docMk/>
            <pc:sldMk cId="318564593" sldId="359"/>
            <ac:spMk id="7" creationId="{4DDB32A4-B688-40B4-9652-836417A68ED8}"/>
          </ac:spMkLst>
        </pc:spChg>
        <pc:spChg chg="mod">
          <ac:chgData name="ritafmatos6@ua.pt" userId="fdff18bd-0539-430f-bcec-6253fd1e44a7" providerId="ADAL" clId="{0636DD97-C390-4C85-B826-98417677EFE4}" dt="2022-03-29T19:29:15.126" v="2662"/>
          <ac:spMkLst>
            <pc:docMk/>
            <pc:sldMk cId="318564593" sldId="359"/>
            <ac:spMk id="9" creationId="{53D81443-8D6B-45C6-B550-D2C3AC015460}"/>
          </ac:spMkLst>
        </pc:spChg>
        <pc:spChg chg="mod">
          <ac:chgData name="ritafmatos6@ua.pt" userId="fdff18bd-0539-430f-bcec-6253fd1e44a7" providerId="ADAL" clId="{0636DD97-C390-4C85-B826-98417677EFE4}" dt="2022-03-29T19:29:15.126" v="2662"/>
          <ac:spMkLst>
            <pc:docMk/>
            <pc:sldMk cId="318564593" sldId="359"/>
            <ac:spMk id="10" creationId="{4682DBC2-627B-40E0-BFB1-F1A5D3758DF9}"/>
          </ac:spMkLst>
        </pc:spChg>
        <pc:spChg chg="mod">
          <ac:chgData name="ritafmatos6@ua.pt" userId="fdff18bd-0539-430f-bcec-6253fd1e44a7" providerId="ADAL" clId="{0636DD97-C390-4C85-B826-98417677EFE4}" dt="2022-03-29T19:32:25.446" v="2692" actId="1076"/>
          <ac:spMkLst>
            <pc:docMk/>
            <pc:sldMk cId="318564593" sldId="359"/>
            <ac:spMk id="12" creationId="{6E2A409A-642D-4AE3-9E10-87F7F9885733}"/>
          </ac:spMkLst>
        </pc:spChg>
        <pc:spChg chg="mod">
          <ac:chgData name="ritafmatos6@ua.pt" userId="fdff18bd-0539-430f-bcec-6253fd1e44a7" providerId="ADAL" clId="{0636DD97-C390-4C85-B826-98417677EFE4}" dt="2022-03-29T19:32:30.028" v="2693" actId="1037"/>
          <ac:spMkLst>
            <pc:docMk/>
            <pc:sldMk cId="318564593" sldId="359"/>
            <ac:spMk id="13" creationId="{D9E0F228-3B7A-4EC7-930B-9CA339AC50B1}"/>
          </ac:spMkLst>
        </pc:spChg>
        <pc:spChg chg="mod">
          <ac:chgData name="ritafmatos6@ua.pt" userId="fdff18bd-0539-430f-bcec-6253fd1e44a7" providerId="ADAL" clId="{0636DD97-C390-4C85-B826-98417677EFE4}" dt="2022-03-29T19:30:26.985" v="2668"/>
          <ac:spMkLst>
            <pc:docMk/>
            <pc:sldMk cId="318564593" sldId="359"/>
            <ac:spMk id="18" creationId="{32B4747A-8763-4AC1-810B-306FEF829454}"/>
          </ac:spMkLst>
        </pc:spChg>
        <pc:spChg chg="mod">
          <ac:chgData name="ritafmatos6@ua.pt" userId="fdff18bd-0539-430f-bcec-6253fd1e44a7" providerId="ADAL" clId="{0636DD97-C390-4C85-B826-98417677EFE4}" dt="2022-03-29T19:30:26.985" v="2668"/>
          <ac:spMkLst>
            <pc:docMk/>
            <pc:sldMk cId="318564593" sldId="359"/>
            <ac:spMk id="19" creationId="{F667F1C1-A02B-48CE-A82B-9D1B13161FCA}"/>
          </ac:spMkLst>
        </pc:spChg>
        <pc:spChg chg="mod">
          <ac:chgData name="ritafmatos6@ua.pt" userId="fdff18bd-0539-430f-bcec-6253fd1e44a7" providerId="ADAL" clId="{0636DD97-C390-4C85-B826-98417677EFE4}" dt="2022-03-29T19:30:26.985" v="2668"/>
          <ac:spMkLst>
            <pc:docMk/>
            <pc:sldMk cId="318564593" sldId="359"/>
            <ac:spMk id="20" creationId="{1186CE26-7B1C-4CDE-BD0C-C93BEF1F387B}"/>
          </ac:spMkLst>
        </pc:spChg>
        <pc:spChg chg="mod">
          <ac:chgData name="ritafmatos6@ua.pt" userId="fdff18bd-0539-430f-bcec-6253fd1e44a7" providerId="ADAL" clId="{0636DD97-C390-4C85-B826-98417677EFE4}" dt="2022-03-29T19:30:26.985" v="2668"/>
          <ac:spMkLst>
            <pc:docMk/>
            <pc:sldMk cId="318564593" sldId="359"/>
            <ac:spMk id="21" creationId="{0BDD2C72-43DC-4CDC-B7A4-AC3957BF9F8B}"/>
          </ac:spMkLst>
        </pc:spChg>
        <pc:spChg chg="mod">
          <ac:chgData name="ritafmatos6@ua.pt" userId="fdff18bd-0539-430f-bcec-6253fd1e44a7" providerId="ADAL" clId="{0636DD97-C390-4C85-B826-98417677EFE4}" dt="2022-03-29T19:30:26.985" v="2668"/>
          <ac:spMkLst>
            <pc:docMk/>
            <pc:sldMk cId="318564593" sldId="359"/>
            <ac:spMk id="22" creationId="{A1E8FAB8-5B6E-4FE8-ABF8-2993F4396805}"/>
          </ac:spMkLst>
        </pc:spChg>
        <pc:spChg chg="mod">
          <ac:chgData name="ritafmatos6@ua.pt" userId="fdff18bd-0539-430f-bcec-6253fd1e44a7" providerId="ADAL" clId="{0636DD97-C390-4C85-B826-98417677EFE4}" dt="2022-03-29T19:30:26.985" v="2668"/>
          <ac:spMkLst>
            <pc:docMk/>
            <pc:sldMk cId="318564593" sldId="359"/>
            <ac:spMk id="23" creationId="{EC2B3A21-2D75-49F0-BC90-157854659A37}"/>
          </ac:spMkLst>
        </pc:spChg>
        <pc:spChg chg="del mod">
          <ac:chgData name="ritafmatos6@ua.pt" userId="fdff18bd-0539-430f-bcec-6253fd1e44a7" providerId="ADAL" clId="{0636DD97-C390-4C85-B826-98417677EFE4}" dt="2022-03-29T19:31:39.471" v="2678" actId="478"/>
          <ac:spMkLst>
            <pc:docMk/>
            <pc:sldMk cId="318564593" sldId="359"/>
            <ac:spMk id="27" creationId="{18164264-CBB5-471D-8222-6864690F9764}"/>
          </ac:spMkLst>
        </pc:spChg>
        <pc:spChg chg="mod">
          <ac:chgData name="ritafmatos6@ua.pt" userId="fdff18bd-0539-430f-bcec-6253fd1e44a7" providerId="ADAL" clId="{0636DD97-C390-4C85-B826-98417677EFE4}" dt="2022-03-29T19:31:35.176" v="2676"/>
          <ac:spMkLst>
            <pc:docMk/>
            <pc:sldMk cId="318564593" sldId="359"/>
            <ac:spMk id="28" creationId="{443432B9-55C2-48F5-89FE-DF2B68183A37}"/>
          </ac:spMkLst>
        </pc:spChg>
        <pc:spChg chg="mod">
          <ac:chgData name="ritafmatos6@ua.pt" userId="fdff18bd-0539-430f-bcec-6253fd1e44a7" providerId="ADAL" clId="{0636DD97-C390-4C85-B826-98417677EFE4}" dt="2022-03-29T19:31:35.176" v="2676"/>
          <ac:spMkLst>
            <pc:docMk/>
            <pc:sldMk cId="318564593" sldId="359"/>
            <ac:spMk id="29" creationId="{ED554777-81D0-44A8-8EC5-31CDA1469461}"/>
          </ac:spMkLst>
        </pc:spChg>
        <pc:spChg chg="mod">
          <ac:chgData name="ritafmatos6@ua.pt" userId="fdff18bd-0539-430f-bcec-6253fd1e44a7" providerId="ADAL" clId="{0636DD97-C390-4C85-B826-98417677EFE4}" dt="2022-03-29T19:31:35.176" v="2676"/>
          <ac:spMkLst>
            <pc:docMk/>
            <pc:sldMk cId="318564593" sldId="359"/>
            <ac:spMk id="30" creationId="{AFA239D7-938E-4478-8F5D-9B4DB4D46E91}"/>
          </ac:spMkLst>
        </pc:spChg>
        <pc:spChg chg="mod">
          <ac:chgData name="ritafmatos6@ua.pt" userId="fdff18bd-0539-430f-bcec-6253fd1e44a7" providerId="ADAL" clId="{0636DD97-C390-4C85-B826-98417677EFE4}" dt="2022-03-29T19:31:35.176" v="2676"/>
          <ac:spMkLst>
            <pc:docMk/>
            <pc:sldMk cId="318564593" sldId="359"/>
            <ac:spMk id="31" creationId="{9730CD68-5953-4BFC-B713-3342326C48B3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36" creationId="{4F6D6021-0511-4607-8202-F3FD7E799D2B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37" creationId="{0699447F-0596-4DE1-88E3-1F926848CAEA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38" creationId="{2DF5D1A8-8C13-48F8-B0C7-4A231898864C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42" creationId="{E7D6CFD6-14E3-47C8-8D7A-5F3070759DD9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43" creationId="{1F815678-BDB1-46C9-9892-724C0C1776C3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44" creationId="{DD69B873-F52C-491E-BE4C-C1F9D6FC6452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45" creationId="{26260D06-8E45-41D6-92C2-EE946A3CAB2A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46" creationId="{A22BD79F-08B5-41D3-B9EA-3990D17E321A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47" creationId="{AD7D2F6F-B035-4EA7-B1C2-FA934501370B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48" creationId="{F9D0B630-459D-48AB-9400-52BEC4D8E2C2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49" creationId="{F141022C-FECA-4668-91CA-E2D85A18FC4A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50" creationId="{4138264D-1AD9-4662-A0B6-0B7784AEB6AD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51" creationId="{D9423DFF-C5D0-4521-BC64-C606434D57B6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52" creationId="{35C449DC-A200-49E5-BE1B-541F5DF51183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53" creationId="{4E0CE31D-62C0-4EC4-92FF-E54B10C32A96}"/>
          </ac:spMkLst>
        </pc:spChg>
        <pc:spChg chg="mod">
          <ac:chgData name="ritafmatos6@ua.pt" userId="fdff18bd-0539-430f-bcec-6253fd1e44a7" providerId="ADAL" clId="{0636DD97-C390-4C85-B826-98417677EFE4}" dt="2022-03-29T23:54:39.494" v="3457"/>
          <ac:spMkLst>
            <pc:docMk/>
            <pc:sldMk cId="318564593" sldId="359"/>
            <ac:spMk id="53" creationId="{A55560AE-B05A-4485-AA39-E8FAF0DF2F96}"/>
          </ac:spMkLst>
        </pc:spChg>
        <pc:spChg chg="mod">
          <ac:chgData name="ritafmatos6@ua.pt" userId="fdff18bd-0539-430f-bcec-6253fd1e44a7" providerId="ADAL" clId="{0636DD97-C390-4C85-B826-98417677EFE4}" dt="2022-03-29T19:33:32.715" v="2695"/>
          <ac:spMkLst>
            <pc:docMk/>
            <pc:sldMk cId="318564593" sldId="359"/>
            <ac:spMk id="54" creationId="{33321188-BD07-4A67-9E9B-FB34212D4389}"/>
          </ac:spMkLst>
        </pc:spChg>
        <pc:spChg chg="mod">
          <ac:chgData name="ritafmatos6@ua.pt" userId="fdff18bd-0539-430f-bcec-6253fd1e44a7" providerId="ADAL" clId="{0636DD97-C390-4C85-B826-98417677EFE4}" dt="2022-03-29T23:54:39.494" v="3457"/>
          <ac:spMkLst>
            <pc:docMk/>
            <pc:sldMk cId="318564593" sldId="359"/>
            <ac:spMk id="54" creationId="{A1B687CB-11BE-4B0B-92F2-25095EF1BB5F}"/>
          </ac:spMkLst>
        </pc:spChg>
        <pc:spChg chg="mod">
          <ac:chgData name="ritafmatos6@ua.pt" userId="fdff18bd-0539-430f-bcec-6253fd1e44a7" providerId="ADAL" clId="{0636DD97-C390-4C85-B826-98417677EFE4}" dt="2022-03-29T19:34:34.318" v="2705" actId="208"/>
          <ac:spMkLst>
            <pc:docMk/>
            <pc:sldMk cId="318564593" sldId="359"/>
            <ac:spMk id="59" creationId="{9A94145F-86AF-46EB-BD81-3488F5AD1DA0}"/>
          </ac:spMkLst>
        </pc:spChg>
        <pc:spChg chg="mod">
          <ac:chgData name="ritafmatos6@ua.pt" userId="fdff18bd-0539-430f-bcec-6253fd1e44a7" providerId="ADAL" clId="{0636DD97-C390-4C85-B826-98417677EFE4}" dt="2022-03-29T19:33:47.112" v="2697"/>
          <ac:spMkLst>
            <pc:docMk/>
            <pc:sldMk cId="318564593" sldId="359"/>
            <ac:spMk id="60" creationId="{65D3DD1C-088D-40F3-880E-C9E73A96C92A}"/>
          </ac:spMkLst>
        </pc:spChg>
        <pc:spChg chg="mod">
          <ac:chgData name="ritafmatos6@ua.pt" userId="fdff18bd-0539-430f-bcec-6253fd1e44a7" providerId="ADAL" clId="{0636DD97-C390-4C85-B826-98417677EFE4}" dt="2022-03-29T19:34:11.335" v="2703" actId="208"/>
          <ac:spMkLst>
            <pc:docMk/>
            <pc:sldMk cId="318564593" sldId="359"/>
            <ac:spMk id="61" creationId="{C09D2A2F-6F1E-4F1F-90AE-1115894B299C}"/>
          </ac:spMkLst>
        </pc:spChg>
        <pc:spChg chg="mod">
          <ac:chgData name="ritafmatos6@ua.pt" userId="fdff18bd-0539-430f-bcec-6253fd1e44a7" providerId="ADAL" clId="{0636DD97-C390-4C85-B826-98417677EFE4}" dt="2022-03-29T19:33:47.112" v="2697"/>
          <ac:spMkLst>
            <pc:docMk/>
            <pc:sldMk cId="318564593" sldId="359"/>
            <ac:spMk id="65" creationId="{00919F19-A971-4563-AF20-5D7773332B79}"/>
          </ac:spMkLst>
        </pc:spChg>
        <pc:spChg chg="mod">
          <ac:chgData name="ritafmatos6@ua.pt" userId="fdff18bd-0539-430f-bcec-6253fd1e44a7" providerId="ADAL" clId="{0636DD97-C390-4C85-B826-98417677EFE4}" dt="2022-03-29T19:33:47.112" v="2697"/>
          <ac:spMkLst>
            <pc:docMk/>
            <pc:sldMk cId="318564593" sldId="359"/>
            <ac:spMk id="66" creationId="{1CC7F672-F7D0-4AA6-9C29-0A85055492AB}"/>
          </ac:spMkLst>
        </pc:spChg>
        <pc:spChg chg="mod">
          <ac:chgData name="ritafmatos6@ua.pt" userId="fdff18bd-0539-430f-bcec-6253fd1e44a7" providerId="ADAL" clId="{0636DD97-C390-4C85-B826-98417677EFE4}" dt="2022-03-29T19:33:47.112" v="2697"/>
          <ac:spMkLst>
            <pc:docMk/>
            <pc:sldMk cId="318564593" sldId="359"/>
            <ac:spMk id="67" creationId="{3DB199E2-2745-49CB-BBFD-EB83FB22C3FD}"/>
          </ac:spMkLst>
        </pc:spChg>
        <pc:spChg chg="mod">
          <ac:chgData name="ritafmatos6@ua.pt" userId="fdff18bd-0539-430f-bcec-6253fd1e44a7" providerId="ADAL" clId="{0636DD97-C390-4C85-B826-98417677EFE4}" dt="2022-03-29T19:33:47.112" v="2697"/>
          <ac:spMkLst>
            <pc:docMk/>
            <pc:sldMk cId="318564593" sldId="359"/>
            <ac:spMk id="68" creationId="{41675C4F-E9CA-42E2-8D64-AFC6A05EE59E}"/>
          </ac:spMkLst>
        </pc:spChg>
        <pc:spChg chg="mod">
          <ac:chgData name="ritafmatos6@ua.pt" userId="fdff18bd-0539-430f-bcec-6253fd1e44a7" providerId="ADAL" clId="{0636DD97-C390-4C85-B826-98417677EFE4}" dt="2022-03-29T19:33:47.112" v="2697"/>
          <ac:spMkLst>
            <pc:docMk/>
            <pc:sldMk cId="318564593" sldId="359"/>
            <ac:spMk id="69" creationId="{858B92BF-7F5A-431C-9D6F-FC18CFEF72F1}"/>
          </ac:spMkLst>
        </pc:spChg>
        <pc:spChg chg="mod">
          <ac:chgData name="ritafmatos6@ua.pt" userId="fdff18bd-0539-430f-bcec-6253fd1e44a7" providerId="ADAL" clId="{0636DD97-C390-4C85-B826-98417677EFE4}" dt="2022-03-29T19:34:49.014" v="2707" actId="207"/>
          <ac:spMkLst>
            <pc:docMk/>
            <pc:sldMk cId="318564593" sldId="359"/>
            <ac:spMk id="70" creationId="{98445FCE-2492-487E-8170-4AC20F5B8C04}"/>
          </ac:spMkLst>
        </pc:spChg>
        <pc:spChg chg="mod">
          <ac:chgData name="ritafmatos6@ua.pt" userId="fdff18bd-0539-430f-bcec-6253fd1e44a7" providerId="ADAL" clId="{0636DD97-C390-4C85-B826-98417677EFE4}" dt="2022-03-29T19:34:40.254" v="2706" actId="208"/>
          <ac:spMkLst>
            <pc:docMk/>
            <pc:sldMk cId="318564593" sldId="359"/>
            <ac:spMk id="71" creationId="{1A1A289F-B54E-426D-ADF2-493F98F507BD}"/>
          </ac:spMkLst>
        </pc:spChg>
        <pc:spChg chg="mod">
          <ac:chgData name="ritafmatos6@ua.pt" userId="fdff18bd-0539-430f-bcec-6253fd1e44a7" providerId="ADAL" clId="{0636DD97-C390-4C85-B826-98417677EFE4}" dt="2022-03-29T19:34:57.835" v="2708" actId="207"/>
          <ac:spMkLst>
            <pc:docMk/>
            <pc:sldMk cId="318564593" sldId="359"/>
            <ac:spMk id="72" creationId="{E45B8C3F-AD38-4C47-8D37-687A14FEFC36}"/>
          </ac:spMkLst>
        </pc:spChg>
        <pc:spChg chg="mod">
          <ac:chgData name="ritafmatos6@ua.pt" userId="fdff18bd-0539-430f-bcec-6253fd1e44a7" providerId="ADAL" clId="{0636DD97-C390-4C85-B826-98417677EFE4}" dt="2022-03-29T19:33:47.112" v="2697"/>
          <ac:spMkLst>
            <pc:docMk/>
            <pc:sldMk cId="318564593" sldId="359"/>
            <ac:spMk id="73" creationId="{CF770F27-5A4C-495B-A235-B9E5C47D712A}"/>
          </ac:spMkLst>
        </pc:spChg>
        <pc:spChg chg="mod">
          <ac:chgData name="ritafmatos6@ua.pt" userId="fdff18bd-0539-430f-bcec-6253fd1e44a7" providerId="ADAL" clId="{0636DD97-C390-4C85-B826-98417677EFE4}" dt="2022-03-29T19:33:47.112" v="2697"/>
          <ac:spMkLst>
            <pc:docMk/>
            <pc:sldMk cId="318564593" sldId="359"/>
            <ac:spMk id="74" creationId="{4ECAA758-8E75-41FF-9EA3-4E20A16733E5}"/>
          </ac:spMkLst>
        </pc:spChg>
        <pc:spChg chg="mod">
          <ac:chgData name="ritafmatos6@ua.pt" userId="fdff18bd-0539-430f-bcec-6253fd1e44a7" providerId="ADAL" clId="{0636DD97-C390-4C85-B826-98417677EFE4}" dt="2022-03-29T19:33:47.112" v="2697"/>
          <ac:spMkLst>
            <pc:docMk/>
            <pc:sldMk cId="318564593" sldId="359"/>
            <ac:spMk id="75" creationId="{A3EBC77B-0C79-4F02-B83E-9DBDAD357DF3}"/>
          </ac:spMkLst>
        </pc:spChg>
        <pc:spChg chg="mod">
          <ac:chgData name="ritafmatos6@ua.pt" userId="fdff18bd-0539-430f-bcec-6253fd1e44a7" providerId="ADAL" clId="{0636DD97-C390-4C85-B826-98417677EFE4}" dt="2022-03-29T23:54:39.494" v="3457"/>
          <ac:spMkLst>
            <pc:docMk/>
            <pc:sldMk cId="318564593" sldId="359"/>
            <ac:spMk id="76" creationId="{82ABE180-DFD2-42C3-9C0A-1534456BC4FE}"/>
          </ac:spMkLst>
        </pc:spChg>
        <pc:spChg chg="del mod">
          <ac:chgData name="ritafmatos6@ua.pt" userId="fdff18bd-0539-430f-bcec-6253fd1e44a7" providerId="ADAL" clId="{0636DD97-C390-4C85-B826-98417677EFE4}" dt="2022-03-29T19:33:54.138" v="2699" actId="478"/>
          <ac:spMkLst>
            <pc:docMk/>
            <pc:sldMk cId="318564593" sldId="359"/>
            <ac:spMk id="76" creationId="{F38EA3F8-140E-4835-A948-3B858321BEB9}"/>
          </ac:spMkLst>
        </pc:spChg>
        <pc:spChg chg="mod">
          <ac:chgData name="ritafmatos6@ua.pt" userId="fdff18bd-0539-430f-bcec-6253fd1e44a7" providerId="ADAL" clId="{0636DD97-C390-4C85-B826-98417677EFE4}" dt="2022-03-29T19:33:47.112" v="2697"/>
          <ac:spMkLst>
            <pc:docMk/>
            <pc:sldMk cId="318564593" sldId="359"/>
            <ac:spMk id="77" creationId="{B977E323-AEE0-446D-96CA-D8BF3BAA9012}"/>
          </ac:spMkLst>
        </pc:spChg>
        <pc:spChg chg="mod">
          <ac:chgData name="ritafmatos6@ua.pt" userId="fdff18bd-0539-430f-bcec-6253fd1e44a7" providerId="ADAL" clId="{0636DD97-C390-4C85-B826-98417677EFE4}" dt="2022-03-29T23:54:39.494" v="3457"/>
          <ac:spMkLst>
            <pc:docMk/>
            <pc:sldMk cId="318564593" sldId="359"/>
            <ac:spMk id="78" creationId="{75C32508-45F1-477D-9CA2-52268A743295}"/>
          </ac:spMkLst>
        </pc:spChg>
        <pc:spChg chg="mod">
          <ac:chgData name="ritafmatos6@ua.pt" userId="fdff18bd-0539-430f-bcec-6253fd1e44a7" providerId="ADAL" clId="{0636DD97-C390-4C85-B826-98417677EFE4}" dt="2022-03-29T23:54:39.494" v="3457"/>
          <ac:spMkLst>
            <pc:docMk/>
            <pc:sldMk cId="318564593" sldId="359"/>
            <ac:spMk id="79" creationId="{A6BD2860-4D68-4331-892B-8AF90C8965B9}"/>
          </ac:spMkLst>
        </pc:spChg>
        <pc:spChg chg="mod">
          <ac:chgData name="ritafmatos6@ua.pt" userId="fdff18bd-0539-430f-bcec-6253fd1e44a7" providerId="ADAL" clId="{0636DD97-C390-4C85-B826-98417677EFE4}" dt="2022-03-29T23:54:39.494" v="3457"/>
          <ac:spMkLst>
            <pc:docMk/>
            <pc:sldMk cId="318564593" sldId="359"/>
            <ac:spMk id="80" creationId="{778AB904-C3B7-45CE-A5B2-345E6448A751}"/>
          </ac:spMkLst>
        </pc:spChg>
        <pc:grpChg chg="add mod">
          <ac:chgData name="ritafmatos6@ua.pt" userId="fdff18bd-0539-430f-bcec-6253fd1e44a7" providerId="ADAL" clId="{0636DD97-C390-4C85-B826-98417677EFE4}" dt="2022-03-29T19:29:04.470" v="2661"/>
          <ac:grpSpMkLst>
            <pc:docMk/>
            <pc:sldMk cId="318564593" sldId="359"/>
            <ac:grpSpMk id="5" creationId="{591C10BB-93D2-4381-ACA6-EB20B1D8B406}"/>
          </ac:grpSpMkLst>
        </pc:grpChg>
        <pc:grpChg chg="add mod">
          <ac:chgData name="ritafmatos6@ua.pt" userId="fdff18bd-0539-430f-bcec-6253fd1e44a7" providerId="ADAL" clId="{0636DD97-C390-4C85-B826-98417677EFE4}" dt="2022-03-29T23:55:19.757" v="3467" actId="14100"/>
          <ac:grpSpMkLst>
            <pc:docMk/>
            <pc:sldMk cId="318564593" sldId="359"/>
            <ac:grpSpMk id="8" creationId="{FECEAC68-6EBD-4F8D-BF03-4D1F7477C5BE}"/>
          </ac:grpSpMkLst>
        </pc:grpChg>
        <pc:grpChg chg="add mod">
          <ac:chgData name="ritafmatos6@ua.pt" userId="fdff18bd-0539-430f-bcec-6253fd1e44a7" providerId="ADAL" clId="{0636DD97-C390-4C85-B826-98417677EFE4}" dt="2022-03-29T19:30:50.510" v="2673" actId="14100"/>
          <ac:grpSpMkLst>
            <pc:docMk/>
            <pc:sldMk cId="318564593" sldId="359"/>
            <ac:grpSpMk id="11" creationId="{E8C9CAA0-3943-476E-853F-675871003AFB}"/>
          </ac:grpSpMkLst>
        </pc:grpChg>
        <pc:grpChg chg="add del mod">
          <ac:chgData name="ritafmatos6@ua.pt" userId="fdff18bd-0539-430f-bcec-6253fd1e44a7" providerId="ADAL" clId="{0636DD97-C390-4C85-B826-98417677EFE4}" dt="2022-03-29T23:55:04.862" v="3463" actId="478"/>
          <ac:grpSpMkLst>
            <pc:docMk/>
            <pc:sldMk cId="318564593" sldId="359"/>
            <ac:grpSpMk id="14" creationId="{75F5C703-29E4-430B-A2F8-30EFCA8E3845}"/>
          </ac:grpSpMkLst>
        </pc:grpChg>
        <pc:grpChg chg="mod">
          <ac:chgData name="ritafmatos6@ua.pt" userId="fdff18bd-0539-430f-bcec-6253fd1e44a7" providerId="ADAL" clId="{0636DD97-C390-4C85-B826-98417677EFE4}" dt="2022-03-29T19:30:26.985" v="2668"/>
          <ac:grpSpMkLst>
            <pc:docMk/>
            <pc:sldMk cId="318564593" sldId="359"/>
            <ac:grpSpMk id="15" creationId="{2654C8D6-8E55-44AE-980F-462AC9137EF9}"/>
          </ac:grpSpMkLst>
        </pc:grpChg>
        <pc:grpChg chg="mod">
          <ac:chgData name="ritafmatos6@ua.pt" userId="fdff18bd-0539-430f-bcec-6253fd1e44a7" providerId="ADAL" clId="{0636DD97-C390-4C85-B826-98417677EFE4}" dt="2022-03-29T19:30:26.985" v="2668"/>
          <ac:grpSpMkLst>
            <pc:docMk/>
            <pc:sldMk cId="318564593" sldId="359"/>
            <ac:grpSpMk id="16" creationId="{F8221036-43E0-4D80-9E29-380ECB47FA1A}"/>
          </ac:grpSpMkLst>
        </pc:grpChg>
        <pc:grpChg chg="mod">
          <ac:chgData name="ritafmatos6@ua.pt" userId="fdff18bd-0539-430f-bcec-6253fd1e44a7" providerId="ADAL" clId="{0636DD97-C390-4C85-B826-98417677EFE4}" dt="2022-03-29T19:30:26.985" v="2668"/>
          <ac:grpSpMkLst>
            <pc:docMk/>
            <pc:sldMk cId="318564593" sldId="359"/>
            <ac:grpSpMk id="17" creationId="{E4BBE960-9B58-46AD-83C1-A649F3EAA85D}"/>
          </ac:grpSpMkLst>
        </pc:grpChg>
        <pc:grpChg chg="add mod">
          <ac:chgData name="ritafmatos6@ua.pt" userId="fdff18bd-0539-430f-bcec-6253fd1e44a7" providerId="ADAL" clId="{0636DD97-C390-4C85-B826-98417677EFE4}" dt="2022-03-29T19:31:48.893" v="2679" actId="1076"/>
          <ac:grpSpMkLst>
            <pc:docMk/>
            <pc:sldMk cId="318564593" sldId="359"/>
            <ac:grpSpMk id="24" creationId="{F18B9837-6566-4161-ADAA-8ACA0E3045B0}"/>
          </ac:grpSpMkLst>
        </pc:grpChg>
        <pc:grpChg chg="mod">
          <ac:chgData name="ritafmatos6@ua.pt" userId="fdff18bd-0539-430f-bcec-6253fd1e44a7" providerId="ADAL" clId="{0636DD97-C390-4C85-B826-98417677EFE4}" dt="2022-03-29T19:31:35.176" v="2676"/>
          <ac:grpSpMkLst>
            <pc:docMk/>
            <pc:sldMk cId="318564593" sldId="359"/>
            <ac:grpSpMk id="25" creationId="{90AAD181-2D21-44D3-A023-DDAD6176B26C}"/>
          </ac:grpSpMkLst>
        </pc:grpChg>
        <pc:grpChg chg="mod">
          <ac:chgData name="ritafmatos6@ua.pt" userId="fdff18bd-0539-430f-bcec-6253fd1e44a7" providerId="ADAL" clId="{0636DD97-C390-4C85-B826-98417677EFE4}" dt="2022-03-29T19:31:35.176" v="2676"/>
          <ac:grpSpMkLst>
            <pc:docMk/>
            <pc:sldMk cId="318564593" sldId="359"/>
            <ac:grpSpMk id="26" creationId="{14606AE4-FA79-40DC-ACB0-94BAEC7557D3}"/>
          </ac:grpSpMkLst>
        </pc:grpChg>
        <pc:grpChg chg="add del mod">
          <ac:chgData name="ritafmatos6@ua.pt" userId="fdff18bd-0539-430f-bcec-6253fd1e44a7" providerId="ADAL" clId="{0636DD97-C390-4C85-B826-98417677EFE4}" dt="2022-03-29T19:33:34.986" v="2696"/>
          <ac:grpSpMkLst>
            <pc:docMk/>
            <pc:sldMk cId="318564593" sldId="359"/>
            <ac:grpSpMk id="32" creationId="{9D88199D-A523-4EDC-A696-9207DBBEAD2F}"/>
          </ac:grpSpMkLst>
        </pc:grpChg>
        <pc:grpChg chg="mod">
          <ac:chgData name="ritafmatos6@ua.pt" userId="fdff18bd-0539-430f-bcec-6253fd1e44a7" providerId="ADAL" clId="{0636DD97-C390-4C85-B826-98417677EFE4}" dt="2022-03-29T19:33:32.715" v="2695"/>
          <ac:grpSpMkLst>
            <pc:docMk/>
            <pc:sldMk cId="318564593" sldId="359"/>
            <ac:grpSpMk id="34" creationId="{DC7A020F-4D17-4564-813D-2A9B6E1407D1}"/>
          </ac:grpSpMkLst>
        </pc:grpChg>
        <pc:grpChg chg="mod">
          <ac:chgData name="ritafmatos6@ua.pt" userId="fdff18bd-0539-430f-bcec-6253fd1e44a7" providerId="ADAL" clId="{0636DD97-C390-4C85-B826-98417677EFE4}" dt="2022-03-29T19:33:32.715" v="2695"/>
          <ac:grpSpMkLst>
            <pc:docMk/>
            <pc:sldMk cId="318564593" sldId="359"/>
            <ac:grpSpMk id="35" creationId="{A1F455A6-570C-46AB-9DCF-3D554465DEF2}"/>
          </ac:grpSpMkLst>
        </pc:grpChg>
        <pc:grpChg chg="mod">
          <ac:chgData name="ritafmatos6@ua.pt" userId="fdff18bd-0539-430f-bcec-6253fd1e44a7" providerId="ADAL" clId="{0636DD97-C390-4C85-B826-98417677EFE4}" dt="2022-03-29T19:33:32.715" v="2695"/>
          <ac:grpSpMkLst>
            <pc:docMk/>
            <pc:sldMk cId="318564593" sldId="359"/>
            <ac:grpSpMk id="39" creationId="{810A6A67-E0E5-40E0-911B-18C1140F48A3}"/>
          </ac:grpSpMkLst>
        </pc:grpChg>
        <pc:grpChg chg="mod">
          <ac:chgData name="ritafmatos6@ua.pt" userId="fdff18bd-0539-430f-bcec-6253fd1e44a7" providerId="ADAL" clId="{0636DD97-C390-4C85-B826-98417677EFE4}" dt="2022-03-29T19:33:32.715" v="2695"/>
          <ac:grpSpMkLst>
            <pc:docMk/>
            <pc:sldMk cId="318564593" sldId="359"/>
            <ac:grpSpMk id="40" creationId="{5A2C371F-F104-423F-AFBA-EB434D2943B0}"/>
          </ac:grpSpMkLst>
        </pc:grpChg>
        <pc:grpChg chg="add del mod">
          <ac:chgData name="ritafmatos6@ua.pt" userId="fdff18bd-0539-430f-bcec-6253fd1e44a7" providerId="ADAL" clId="{0636DD97-C390-4C85-B826-98417677EFE4}" dt="2022-03-29T23:56:04.825" v="3471" actId="478"/>
          <ac:grpSpMkLst>
            <pc:docMk/>
            <pc:sldMk cId="318564593" sldId="359"/>
            <ac:grpSpMk id="52" creationId="{2E0CF5A4-D603-495A-A341-59F9AA4A0067}"/>
          </ac:grpSpMkLst>
        </pc:grpChg>
        <pc:grpChg chg="add del mod">
          <ac:chgData name="ritafmatos6@ua.pt" userId="fdff18bd-0539-430f-bcec-6253fd1e44a7" providerId="ADAL" clId="{0636DD97-C390-4C85-B826-98417677EFE4}" dt="2022-03-29T19:34:04.183" v="2702" actId="1076"/>
          <ac:grpSpMkLst>
            <pc:docMk/>
            <pc:sldMk cId="318564593" sldId="359"/>
            <ac:grpSpMk id="55" creationId="{68599D83-9803-480D-BC89-EE9D46EA18C2}"/>
          </ac:grpSpMkLst>
        </pc:grpChg>
        <pc:grpChg chg="mod">
          <ac:chgData name="ritafmatos6@ua.pt" userId="fdff18bd-0539-430f-bcec-6253fd1e44a7" providerId="ADAL" clId="{0636DD97-C390-4C85-B826-98417677EFE4}" dt="2022-03-29T19:33:47.112" v="2697"/>
          <ac:grpSpMkLst>
            <pc:docMk/>
            <pc:sldMk cId="318564593" sldId="359"/>
            <ac:grpSpMk id="57" creationId="{263F5C37-CE85-475F-884C-359A1C781C68}"/>
          </ac:grpSpMkLst>
        </pc:grpChg>
        <pc:grpChg chg="mod">
          <ac:chgData name="ritafmatos6@ua.pt" userId="fdff18bd-0539-430f-bcec-6253fd1e44a7" providerId="ADAL" clId="{0636DD97-C390-4C85-B826-98417677EFE4}" dt="2022-03-29T19:33:47.112" v="2697"/>
          <ac:grpSpMkLst>
            <pc:docMk/>
            <pc:sldMk cId="318564593" sldId="359"/>
            <ac:grpSpMk id="58" creationId="{82376609-D6BE-4936-B4B2-8F2FF3919313}"/>
          </ac:grpSpMkLst>
        </pc:grpChg>
        <pc:grpChg chg="mod">
          <ac:chgData name="ritafmatos6@ua.pt" userId="fdff18bd-0539-430f-bcec-6253fd1e44a7" providerId="ADAL" clId="{0636DD97-C390-4C85-B826-98417677EFE4}" dt="2022-03-29T19:33:47.112" v="2697"/>
          <ac:grpSpMkLst>
            <pc:docMk/>
            <pc:sldMk cId="318564593" sldId="359"/>
            <ac:grpSpMk id="62" creationId="{8A8BA004-00D3-458B-862A-3F858133904B}"/>
          </ac:grpSpMkLst>
        </pc:grpChg>
        <pc:grpChg chg="mod">
          <ac:chgData name="ritafmatos6@ua.pt" userId="fdff18bd-0539-430f-bcec-6253fd1e44a7" providerId="ADAL" clId="{0636DD97-C390-4C85-B826-98417677EFE4}" dt="2022-03-29T19:33:47.112" v="2697"/>
          <ac:grpSpMkLst>
            <pc:docMk/>
            <pc:sldMk cId="318564593" sldId="359"/>
            <ac:grpSpMk id="63" creationId="{01A23C5B-5057-4C07-9CDC-D55ED23956D3}"/>
          </ac:grpSpMkLst>
        </pc:grpChg>
        <pc:cxnChg chg="add mod">
          <ac:chgData name="ritafmatos6@ua.pt" userId="fdff18bd-0539-430f-bcec-6253fd1e44a7" providerId="ADAL" clId="{0636DD97-C390-4C85-B826-98417677EFE4}" dt="2022-03-29T19:32:40.321" v="2694" actId="208"/>
          <ac:cxnSpMkLst>
            <pc:docMk/>
            <pc:sldMk cId="318564593" sldId="359"/>
            <ac:cxnSpMk id="4" creationId="{5659E8E1-8DB4-41D7-B66B-1784C07DABB6}"/>
          </ac:cxnSpMkLst>
        </pc:cxnChg>
        <pc:cxnChg chg="mod">
          <ac:chgData name="ritafmatos6@ua.pt" userId="fdff18bd-0539-430f-bcec-6253fd1e44a7" providerId="ADAL" clId="{0636DD97-C390-4C85-B826-98417677EFE4}" dt="2022-03-29T19:33:32.715" v="2695"/>
          <ac:cxnSpMkLst>
            <pc:docMk/>
            <pc:sldMk cId="318564593" sldId="359"/>
            <ac:cxnSpMk id="33" creationId="{0A02FACE-75E9-4560-970E-8B9F4706CD5C}"/>
          </ac:cxnSpMkLst>
        </pc:cxnChg>
        <pc:cxnChg chg="mod">
          <ac:chgData name="ritafmatos6@ua.pt" userId="fdff18bd-0539-430f-bcec-6253fd1e44a7" providerId="ADAL" clId="{0636DD97-C390-4C85-B826-98417677EFE4}" dt="2022-03-29T19:33:32.715" v="2695"/>
          <ac:cxnSpMkLst>
            <pc:docMk/>
            <pc:sldMk cId="318564593" sldId="359"/>
            <ac:cxnSpMk id="41" creationId="{FFFD790D-D1B9-482D-8E5A-F00613FBC9BB}"/>
          </ac:cxnSpMkLst>
        </pc:cxnChg>
        <pc:cxnChg chg="mod">
          <ac:chgData name="ritafmatos6@ua.pt" userId="fdff18bd-0539-430f-bcec-6253fd1e44a7" providerId="ADAL" clId="{0636DD97-C390-4C85-B826-98417677EFE4}" dt="2022-03-29T19:33:47.112" v="2697"/>
          <ac:cxnSpMkLst>
            <pc:docMk/>
            <pc:sldMk cId="318564593" sldId="359"/>
            <ac:cxnSpMk id="56" creationId="{3C1D7B64-ACF1-487E-90A0-9E69A9AC6627}"/>
          </ac:cxnSpMkLst>
        </pc:cxnChg>
        <pc:cxnChg chg="mod">
          <ac:chgData name="ritafmatos6@ua.pt" userId="fdff18bd-0539-430f-bcec-6253fd1e44a7" providerId="ADAL" clId="{0636DD97-C390-4C85-B826-98417677EFE4}" dt="2022-03-29T19:33:47.112" v="2697"/>
          <ac:cxnSpMkLst>
            <pc:docMk/>
            <pc:sldMk cId="318564593" sldId="359"/>
            <ac:cxnSpMk id="64" creationId="{A9087854-326F-4DD6-B2E6-85328B59F387}"/>
          </ac:cxnSpMkLst>
        </pc:cxnChg>
      </pc:sldChg>
      <pc:sldChg chg="new del">
        <pc:chgData name="ritafmatos6@ua.pt" userId="fdff18bd-0539-430f-bcec-6253fd1e44a7" providerId="ADAL" clId="{0636DD97-C390-4C85-B826-98417677EFE4}" dt="2022-03-29T18:49:27.224" v="2340" actId="47"/>
        <pc:sldMkLst>
          <pc:docMk/>
          <pc:sldMk cId="3858990996" sldId="360"/>
        </pc:sldMkLst>
      </pc:sldChg>
      <pc:sldChg chg="new del">
        <pc:chgData name="ritafmatos6@ua.pt" userId="fdff18bd-0539-430f-bcec-6253fd1e44a7" providerId="ADAL" clId="{0636DD97-C390-4C85-B826-98417677EFE4}" dt="2022-03-29T18:46:11.218" v="2326" actId="47"/>
        <pc:sldMkLst>
          <pc:docMk/>
          <pc:sldMk cId="2317546710" sldId="361"/>
        </pc:sldMkLst>
      </pc:sldChg>
      <pc:sldChg chg="del">
        <pc:chgData name="ritafmatos6@ua.pt" userId="fdff18bd-0539-430f-bcec-6253fd1e44a7" providerId="ADAL" clId="{0636DD97-C390-4C85-B826-98417677EFE4}" dt="2022-03-30T00:01:18.077" v="3518" actId="47"/>
        <pc:sldMkLst>
          <pc:docMk/>
          <pc:sldMk cId="3882353895" sldId="361"/>
        </pc:sldMkLst>
      </pc:sldChg>
      <pc:sldChg chg="del">
        <pc:chgData name="ritafmatos6@ua.pt" userId="fdff18bd-0539-430f-bcec-6253fd1e44a7" providerId="ADAL" clId="{0636DD97-C390-4C85-B826-98417677EFE4}" dt="2022-03-30T00:01:17.288" v="3517" actId="47"/>
        <pc:sldMkLst>
          <pc:docMk/>
          <pc:sldMk cId="2150460295" sldId="362"/>
        </pc:sldMkLst>
      </pc:sldChg>
      <pc:sldChg chg="addSp delSp modSp add mod ord">
        <pc:chgData name="ritafmatos6@ua.pt" userId="fdff18bd-0539-430f-bcec-6253fd1e44a7" providerId="ADAL" clId="{0636DD97-C390-4C85-B826-98417677EFE4}" dt="2022-03-29T19:26:25.449" v="2622" actId="478"/>
        <pc:sldMkLst>
          <pc:docMk/>
          <pc:sldMk cId="2841225580" sldId="363"/>
        </pc:sldMkLst>
        <pc:spChg chg="del">
          <ac:chgData name="ritafmatos6@ua.pt" userId="fdff18bd-0539-430f-bcec-6253fd1e44a7" providerId="ADAL" clId="{0636DD97-C390-4C85-B826-98417677EFE4}" dt="2022-03-29T19:01:38.008" v="2420" actId="478"/>
          <ac:spMkLst>
            <pc:docMk/>
            <pc:sldMk cId="2841225580" sldId="363"/>
            <ac:spMk id="7" creationId="{3DF44974-9753-E034-51AB-237DF345DAF1}"/>
          </ac:spMkLst>
        </pc:spChg>
        <pc:spChg chg="mod">
          <ac:chgData name="ritafmatos6@ua.pt" userId="fdff18bd-0539-430f-bcec-6253fd1e44a7" providerId="ADAL" clId="{0636DD97-C390-4C85-B826-98417677EFE4}" dt="2022-03-29T19:06:04.748" v="2455"/>
          <ac:spMkLst>
            <pc:docMk/>
            <pc:sldMk cId="2841225580" sldId="363"/>
            <ac:spMk id="15" creationId="{0D7B8B7E-5E04-45AF-992B-69C2B1E5E983}"/>
          </ac:spMkLst>
        </pc:spChg>
        <pc:spChg chg="mod">
          <ac:chgData name="ritafmatos6@ua.pt" userId="fdff18bd-0539-430f-bcec-6253fd1e44a7" providerId="ADAL" clId="{0636DD97-C390-4C85-B826-98417677EFE4}" dt="2022-03-29T19:06:04.748" v="2455"/>
          <ac:spMkLst>
            <pc:docMk/>
            <pc:sldMk cId="2841225580" sldId="363"/>
            <ac:spMk id="16" creationId="{72198928-5CAC-42F6-9DA7-54AE54BA1EC3}"/>
          </ac:spMkLst>
        </pc:spChg>
        <pc:spChg chg="mod">
          <ac:chgData name="ritafmatos6@ua.pt" userId="fdff18bd-0539-430f-bcec-6253fd1e44a7" providerId="ADAL" clId="{0636DD97-C390-4C85-B826-98417677EFE4}" dt="2022-03-29T19:06:04.748" v="2455"/>
          <ac:spMkLst>
            <pc:docMk/>
            <pc:sldMk cId="2841225580" sldId="363"/>
            <ac:spMk id="17" creationId="{81468916-2AC3-4041-9D6C-2FBF980B381B}"/>
          </ac:spMkLst>
        </pc:spChg>
        <pc:spChg chg="mod">
          <ac:chgData name="ritafmatos6@ua.pt" userId="fdff18bd-0539-430f-bcec-6253fd1e44a7" providerId="ADAL" clId="{0636DD97-C390-4C85-B826-98417677EFE4}" dt="2022-03-29T19:06:04.748" v="2455"/>
          <ac:spMkLst>
            <pc:docMk/>
            <pc:sldMk cId="2841225580" sldId="363"/>
            <ac:spMk id="18" creationId="{A176349B-3D75-472F-A2B1-023D3C84FA89}"/>
          </ac:spMkLst>
        </pc:spChg>
        <pc:spChg chg="mod">
          <ac:chgData name="ritafmatos6@ua.pt" userId="fdff18bd-0539-430f-bcec-6253fd1e44a7" providerId="ADAL" clId="{0636DD97-C390-4C85-B826-98417677EFE4}" dt="2022-03-29T19:06:04.748" v="2455"/>
          <ac:spMkLst>
            <pc:docMk/>
            <pc:sldMk cId="2841225580" sldId="363"/>
            <ac:spMk id="19" creationId="{180097AE-8124-4237-B9D8-7EC6186BA021}"/>
          </ac:spMkLst>
        </pc:spChg>
        <pc:spChg chg="mod">
          <ac:chgData name="ritafmatos6@ua.pt" userId="fdff18bd-0539-430f-bcec-6253fd1e44a7" providerId="ADAL" clId="{0636DD97-C390-4C85-B826-98417677EFE4}" dt="2022-03-29T19:06:04.748" v="2455"/>
          <ac:spMkLst>
            <pc:docMk/>
            <pc:sldMk cId="2841225580" sldId="363"/>
            <ac:spMk id="20" creationId="{70E85332-98A4-470A-8269-1A62C24286BF}"/>
          </ac:spMkLst>
        </pc:spChg>
        <pc:spChg chg="mod">
          <ac:chgData name="ritafmatos6@ua.pt" userId="fdff18bd-0539-430f-bcec-6253fd1e44a7" providerId="ADAL" clId="{0636DD97-C390-4C85-B826-98417677EFE4}" dt="2022-03-29T19:07:08.490" v="2466"/>
          <ac:spMkLst>
            <pc:docMk/>
            <pc:sldMk cId="2841225580" sldId="363"/>
            <ac:spMk id="22" creationId="{A34D9DFE-86F3-4F39-AE60-56525B067345}"/>
          </ac:spMkLst>
        </pc:spChg>
        <pc:spChg chg="mod">
          <ac:chgData name="ritafmatos6@ua.pt" userId="fdff18bd-0539-430f-bcec-6253fd1e44a7" providerId="ADAL" clId="{0636DD97-C390-4C85-B826-98417677EFE4}" dt="2022-03-29T19:07:08.490" v="2466"/>
          <ac:spMkLst>
            <pc:docMk/>
            <pc:sldMk cId="2841225580" sldId="363"/>
            <ac:spMk id="23" creationId="{42245AE6-9581-48D6-B55F-C60E40272FF6}"/>
          </ac:spMkLst>
        </pc:spChg>
        <pc:spChg chg="mod">
          <ac:chgData name="ritafmatos6@ua.pt" userId="fdff18bd-0539-430f-bcec-6253fd1e44a7" providerId="ADAL" clId="{0636DD97-C390-4C85-B826-98417677EFE4}" dt="2022-03-29T19:07:08.490" v="2466"/>
          <ac:spMkLst>
            <pc:docMk/>
            <pc:sldMk cId="2841225580" sldId="363"/>
            <ac:spMk id="25" creationId="{B7370C57-69EE-4D1B-837F-01057CD4F2E0}"/>
          </ac:spMkLst>
        </pc:spChg>
        <pc:spChg chg="mod">
          <ac:chgData name="ritafmatos6@ua.pt" userId="fdff18bd-0539-430f-bcec-6253fd1e44a7" providerId="ADAL" clId="{0636DD97-C390-4C85-B826-98417677EFE4}" dt="2022-03-29T19:07:08.490" v="2466"/>
          <ac:spMkLst>
            <pc:docMk/>
            <pc:sldMk cId="2841225580" sldId="363"/>
            <ac:spMk id="26" creationId="{80E46DA5-DE47-4A09-8C53-42E2FCDC5648}"/>
          </ac:spMkLst>
        </pc:spChg>
        <pc:spChg chg="mod">
          <ac:chgData name="ritafmatos6@ua.pt" userId="fdff18bd-0539-430f-bcec-6253fd1e44a7" providerId="ADAL" clId="{0636DD97-C390-4C85-B826-98417677EFE4}" dt="2022-03-29T19:18:45.723" v="2561"/>
          <ac:spMkLst>
            <pc:docMk/>
            <pc:sldMk cId="2841225580" sldId="363"/>
            <ac:spMk id="28" creationId="{773BD060-DCFE-42E2-98BE-A2659477CA8F}"/>
          </ac:spMkLst>
        </pc:spChg>
        <pc:spChg chg="mod">
          <ac:chgData name="ritafmatos6@ua.pt" userId="fdff18bd-0539-430f-bcec-6253fd1e44a7" providerId="ADAL" clId="{0636DD97-C390-4C85-B826-98417677EFE4}" dt="2022-03-29T19:18:45.723" v="2561"/>
          <ac:spMkLst>
            <pc:docMk/>
            <pc:sldMk cId="2841225580" sldId="363"/>
            <ac:spMk id="29" creationId="{88160E24-D462-4777-8081-FF44764347BE}"/>
          </ac:spMkLst>
        </pc:spChg>
        <pc:spChg chg="mod">
          <ac:chgData name="ritafmatos6@ua.pt" userId="fdff18bd-0539-430f-bcec-6253fd1e44a7" providerId="ADAL" clId="{0636DD97-C390-4C85-B826-98417677EFE4}" dt="2022-03-29T19:18:45.723" v="2561"/>
          <ac:spMkLst>
            <pc:docMk/>
            <pc:sldMk cId="2841225580" sldId="363"/>
            <ac:spMk id="30" creationId="{2BE67FC6-C8C2-48DB-B5BF-9AB25D1EDB1A}"/>
          </ac:spMkLst>
        </pc:spChg>
        <pc:spChg chg="mod">
          <ac:chgData name="ritafmatos6@ua.pt" userId="fdff18bd-0539-430f-bcec-6253fd1e44a7" providerId="ADAL" clId="{0636DD97-C390-4C85-B826-98417677EFE4}" dt="2022-03-29T19:18:45.723" v="2561"/>
          <ac:spMkLst>
            <pc:docMk/>
            <pc:sldMk cId="2841225580" sldId="363"/>
            <ac:spMk id="31" creationId="{341E8B2E-63A5-4E66-947C-AADB168AE7A5}"/>
          </ac:spMkLst>
        </pc:spChg>
        <pc:spChg chg="mod">
          <ac:chgData name="ritafmatos6@ua.pt" userId="fdff18bd-0539-430f-bcec-6253fd1e44a7" providerId="ADAL" clId="{0636DD97-C390-4C85-B826-98417677EFE4}" dt="2022-03-29T19:18:45.723" v="2561"/>
          <ac:spMkLst>
            <pc:docMk/>
            <pc:sldMk cId="2841225580" sldId="363"/>
            <ac:spMk id="32" creationId="{0C90BFDE-2A4F-41EB-B62C-32865692E110}"/>
          </ac:spMkLst>
        </pc:spChg>
        <pc:spChg chg="mod">
          <ac:chgData name="ritafmatos6@ua.pt" userId="fdff18bd-0539-430f-bcec-6253fd1e44a7" providerId="ADAL" clId="{0636DD97-C390-4C85-B826-98417677EFE4}" dt="2022-03-29T19:18:45.723" v="2561"/>
          <ac:spMkLst>
            <pc:docMk/>
            <pc:sldMk cId="2841225580" sldId="363"/>
            <ac:spMk id="33" creationId="{067B962B-4E5C-4D2A-A5D5-0251C9386F74}"/>
          </ac:spMkLst>
        </pc:spChg>
        <pc:grpChg chg="del">
          <ac:chgData name="ritafmatos6@ua.pt" userId="fdff18bd-0539-430f-bcec-6253fd1e44a7" providerId="ADAL" clId="{0636DD97-C390-4C85-B826-98417677EFE4}" dt="2022-03-29T19:21:22.133" v="2574" actId="478"/>
          <ac:grpSpMkLst>
            <pc:docMk/>
            <pc:sldMk cId="2841225580" sldId="363"/>
            <ac:grpSpMk id="5" creationId="{5003DCA5-E453-48FF-BCF8-E557B6B7ADF9}"/>
          </ac:grpSpMkLst>
        </pc:grpChg>
        <pc:grpChg chg="add del mod">
          <ac:chgData name="ritafmatos6@ua.pt" userId="fdff18bd-0539-430f-bcec-6253fd1e44a7" providerId="ADAL" clId="{0636DD97-C390-4C85-B826-98417677EFE4}" dt="2022-03-29T19:06:57.331" v="2465" actId="478"/>
          <ac:grpSpMkLst>
            <pc:docMk/>
            <pc:sldMk cId="2841225580" sldId="363"/>
            <ac:grpSpMk id="11" creationId="{D7FA2FF9-D9F4-4BCB-8853-9B75D0E86E61}"/>
          </ac:grpSpMkLst>
        </pc:grpChg>
        <pc:grpChg chg="mod">
          <ac:chgData name="ritafmatos6@ua.pt" userId="fdff18bd-0539-430f-bcec-6253fd1e44a7" providerId="ADAL" clId="{0636DD97-C390-4C85-B826-98417677EFE4}" dt="2022-03-29T19:06:04.748" v="2455"/>
          <ac:grpSpMkLst>
            <pc:docMk/>
            <pc:sldMk cId="2841225580" sldId="363"/>
            <ac:grpSpMk id="12" creationId="{5758F40D-7971-4093-9B21-D831AEC51752}"/>
          </ac:grpSpMkLst>
        </pc:grpChg>
        <pc:grpChg chg="mod">
          <ac:chgData name="ritafmatos6@ua.pt" userId="fdff18bd-0539-430f-bcec-6253fd1e44a7" providerId="ADAL" clId="{0636DD97-C390-4C85-B826-98417677EFE4}" dt="2022-03-29T19:06:04.748" v="2455"/>
          <ac:grpSpMkLst>
            <pc:docMk/>
            <pc:sldMk cId="2841225580" sldId="363"/>
            <ac:grpSpMk id="13" creationId="{D7ED1164-3E72-4CEA-96B9-672C4FA82C4F}"/>
          </ac:grpSpMkLst>
        </pc:grpChg>
        <pc:grpChg chg="mod">
          <ac:chgData name="ritafmatos6@ua.pt" userId="fdff18bd-0539-430f-bcec-6253fd1e44a7" providerId="ADAL" clId="{0636DD97-C390-4C85-B826-98417677EFE4}" dt="2022-03-29T19:06:04.748" v="2455"/>
          <ac:grpSpMkLst>
            <pc:docMk/>
            <pc:sldMk cId="2841225580" sldId="363"/>
            <ac:grpSpMk id="14" creationId="{40EB1092-5C69-4E3A-94B6-2D36C9457E50}"/>
          </ac:grpSpMkLst>
        </pc:grpChg>
        <pc:grpChg chg="add del mod">
          <ac:chgData name="ritafmatos6@ua.pt" userId="fdff18bd-0539-430f-bcec-6253fd1e44a7" providerId="ADAL" clId="{0636DD97-C390-4C85-B826-98417677EFE4}" dt="2022-03-29T19:14:55.126" v="2535" actId="478"/>
          <ac:grpSpMkLst>
            <pc:docMk/>
            <pc:sldMk cId="2841225580" sldId="363"/>
            <ac:grpSpMk id="21" creationId="{0CB31405-8994-432B-91C8-D5C2B412806A}"/>
          </ac:grpSpMkLst>
        </pc:grpChg>
        <pc:grpChg chg="add del mod">
          <ac:chgData name="ritafmatos6@ua.pt" userId="fdff18bd-0539-430f-bcec-6253fd1e44a7" providerId="ADAL" clId="{0636DD97-C390-4C85-B826-98417677EFE4}" dt="2022-03-29T19:14:54.573" v="2534" actId="478"/>
          <ac:grpSpMkLst>
            <pc:docMk/>
            <pc:sldMk cId="2841225580" sldId="363"/>
            <ac:grpSpMk id="24" creationId="{C894B50D-5978-4F72-ABAC-951701C95DC2}"/>
          </ac:grpSpMkLst>
        </pc:grpChg>
        <pc:grpChg chg="add mod">
          <ac:chgData name="ritafmatos6@ua.pt" userId="fdff18bd-0539-430f-bcec-6253fd1e44a7" providerId="ADAL" clId="{0636DD97-C390-4C85-B826-98417677EFE4}" dt="2022-03-29T19:18:45.723" v="2561"/>
          <ac:grpSpMkLst>
            <pc:docMk/>
            <pc:sldMk cId="2841225580" sldId="363"/>
            <ac:grpSpMk id="27" creationId="{D4D88561-091B-48C1-8F3B-9593F7BFD98E}"/>
          </ac:grpSpMkLst>
        </pc:grpChg>
        <pc:graphicFrameChg chg="add mod modGraphic">
          <ac:chgData name="ritafmatos6@ua.pt" userId="fdff18bd-0539-430f-bcec-6253fd1e44a7" providerId="ADAL" clId="{0636DD97-C390-4C85-B826-98417677EFE4}" dt="2022-03-29T19:02:43.017" v="2437" actId="1076"/>
          <ac:graphicFrameMkLst>
            <pc:docMk/>
            <pc:sldMk cId="2841225580" sldId="363"/>
            <ac:graphicFrameMk id="10" creationId="{E20FB7E2-4850-4C13-A380-7214818610AA}"/>
          </ac:graphicFrameMkLst>
        </pc:graphicFrameChg>
        <pc:picChg chg="add del mod">
          <ac:chgData name="ritafmatos6@ua.pt" userId="fdff18bd-0539-430f-bcec-6253fd1e44a7" providerId="ADAL" clId="{0636DD97-C390-4C85-B826-98417677EFE4}" dt="2022-03-29T19:24:34.626" v="2606" actId="478"/>
          <ac:picMkLst>
            <pc:docMk/>
            <pc:sldMk cId="2841225580" sldId="363"/>
            <ac:picMk id="4" creationId="{06BCC04E-B188-4E2A-B784-2625E1BC4453}"/>
          </ac:picMkLst>
        </pc:picChg>
        <pc:picChg chg="mod">
          <ac:chgData name="ritafmatos6@ua.pt" userId="fdff18bd-0539-430f-bcec-6253fd1e44a7" providerId="ADAL" clId="{0636DD97-C390-4C85-B826-98417677EFE4}" dt="2022-03-29T19:06:17.056" v="2459" actId="1076"/>
          <ac:picMkLst>
            <pc:docMk/>
            <pc:sldMk cId="2841225580" sldId="363"/>
            <ac:picMk id="6" creationId="{7626C489-4CB6-A327-DDB7-9ACB782869D3}"/>
          </ac:picMkLst>
        </pc:picChg>
        <pc:picChg chg="add del mod">
          <ac:chgData name="ritafmatos6@ua.pt" userId="fdff18bd-0539-430f-bcec-6253fd1e44a7" providerId="ADAL" clId="{0636DD97-C390-4C85-B826-98417677EFE4}" dt="2022-03-29T19:21:34.334" v="2580" actId="478"/>
          <ac:picMkLst>
            <pc:docMk/>
            <pc:sldMk cId="2841225580" sldId="363"/>
            <ac:picMk id="34" creationId="{79BBF891-C928-4D73-90C0-7DC14E72BC88}"/>
          </ac:picMkLst>
        </pc:picChg>
        <pc:picChg chg="add mod">
          <ac:chgData name="ritafmatos6@ua.pt" userId="fdff18bd-0539-430f-bcec-6253fd1e44a7" providerId="ADAL" clId="{0636DD97-C390-4C85-B826-98417677EFE4}" dt="2022-03-29T19:24:30.846" v="2605" actId="1076"/>
          <ac:picMkLst>
            <pc:docMk/>
            <pc:sldMk cId="2841225580" sldId="363"/>
            <ac:picMk id="36" creationId="{4F2C9289-48F0-44D6-B116-36FCE2A5CF35}"/>
          </ac:picMkLst>
        </pc:picChg>
        <pc:picChg chg="add del mod">
          <ac:chgData name="ritafmatos6@ua.pt" userId="fdff18bd-0539-430f-bcec-6253fd1e44a7" providerId="ADAL" clId="{0636DD97-C390-4C85-B826-98417677EFE4}" dt="2022-03-29T19:24:14.943" v="2601" actId="478"/>
          <ac:picMkLst>
            <pc:docMk/>
            <pc:sldMk cId="2841225580" sldId="363"/>
            <ac:picMk id="38" creationId="{44E74317-13FC-40CC-A827-7A807E0B0DA1}"/>
          </ac:picMkLst>
        </pc:picChg>
        <pc:picChg chg="add del mod">
          <ac:chgData name="ritafmatos6@ua.pt" userId="fdff18bd-0539-430f-bcec-6253fd1e44a7" providerId="ADAL" clId="{0636DD97-C390-4C85-B826-98417677EFE4}" dt="2022-03-29T19:23:51.148" v="2593" actId="478"/>
          <ac:picMkLst>
            <pc:docMk/>
            <pc:sldMk cId="2841225580" sldId="363"/>
            <ac:picMk id="40" creationId="{BE831ADE-ADC9-4FCA-86F7-CF669F8FB0EF}"/>
          </ac:picMkLst>
        </pc:picChg>
        <pc:picChg chg="add del mod">
          <ac:chgData name="ritafmatos6@ua.pt" userId="fdff18bd-0539-430f-bcec-6253fd1e44a7" providerId="ADAL" clId="{0636DD97-C390-4C85-B826-98417677EFE4}" dt="2022-03-29T19:26:25.449" v="2622" actId="478"/>
          <ac:picMkLst>
            <pc:docMk/>
            <pc:sldMk cId="2841225580" sldId="363"/>
            <ac:picMk id="42" creationId="{11208B4A-1AFC-407D-86BD-5D9378DA38C5}"/>
          </ac:picMkLst>
        </pc:picChg>
      </pc:sldChg>
      <pc:sldChg chg="addSp delSp modSp add mod ord">
        <pc:chgData name="ritafmatos6@ua.pt" userId="fdff18bd-0539-430f-bcec-6253fd1e44a7" providerId="ADAL" clId="{0636DD97-C390-4C85-B826-98417677EFE4}" dt="2022-03-29T23:40:59.965" v="3342" actId="14100"/>
        <pc:sldMkLst>
          <pc:docMk/>
          <pc:sldMk cId="1322446231" sldId="364"/>
        </pc:sldMkLst>
        <pc:spChg chg="mod">
          <ac:chgData name="ritafmatos6@ua.pt" userId="fdff18bd-0539-430f-bcec-6253fd1e44a7" providerId="ADAL" clId="{0636DD97-C390-4C85-B826-98417677EFE4}" dt="2022-03-29T19:26:35.769" v="2626" actId="1076"/>
          <ac:spMkLst>
            <pc:docMk/>
            <pc:sldMk cId="1322446231" sldId="364"/>
            <ac:spMk id="2" creationId="{2DA241C0-1F34-3C53-D143-BB7876FF0BA8}"/>
          </ac:spMkLst>
        </pc:spChg>
        <pc:spChg chg="mod">
          <ac:chgData name="ritafmatos6@ua.pt" userId="fdff18bd-0539-430f-bcec-6253fd1e44a7" providerId="ADAL" clId="{0636DD97-C390-4C85-B826-98417677EFE4}" dt="2022-03-29T19:27:20.595" v="2630" actId="208"/>
          <ac:spMkLst>
            <pc:docMk/>
            <pc:sldMk cId="1322446231" sldId="364"/>
            <ac:spMk id="8" creationId="{4A56D375-609B-4C74-B616-F4E9F0625AA7}"/>
          </ac:spMkLst>
        </pc:spChg>
        <pc:spChg chg="mod">
          <ac:chgData name="ritafmatos6@ua.pt" userId="fdff18bd-0539-430f-bcec-6253fd1e44a7" providerId="ADAL" clId="{0636DD97-C390-4C85-B826-98417677EFE4}" dt="2022-03-29T23:40:56.590" v="3341" actId="1036"/>
          <ac:spMkLst>
            <pc:docMk/>
            <pc:sldMk cId="1322446231" sldId="364"/>
            <ac:spMk id="9" creationId="{70500BE2-0134-4878-BD0C-308D34EF1B21}"/>
          </ac:spMkLst>
        </pc:spChg>
        <pc:spChg chg="mod">
          <ac:chgData name="ritafmatos6@ua.pt" userId="fdff18bd-0539-430f-bcec-6253fd1e44a7" providerId="ADAL" clId="{0636DD97-C390-4C85-B826-98417677EFE4}" dt="2022-03-29T19:27:20.595" v="2630" actId="208"/>
          <ac:spMkLst>
            <pc:docMk/>
            <pc:sldMk cId="1322446231" sldId="364"/>
            <ac:spMk id="10" creationId="{B56AF899-045F-4CB9-BBBD-99D17037E86E}"/>
          </ac:spMkLst>
        </pc:spChg>
        <pc:spChg chg="mod">
          <ac:chgData name="ritafmatos6@ua.pt" userId="fdff18bd-0539-430f-bcec-6253fd1e44a7" providerId="ADAL" clId="{0636DD97-C390-4C85-B826-98417677EFE4}" dt="2022-03-29T19:27:20.595" v="2630" actId="208"/>
          <ac:spMkLst>
            <pc:docMk/>
            <pc:sldMk cId="1322446231" sldId="364"/>
            <ac:spMk id="11" creationId="{D22AE8E3-0D51-455F-ABD0-44D2CB17EEC3}"/>
          </ac:spMkLst>
        </pc:spChg>
        <pc:spChg chg="add mod">
          <ac:chgData name="ritafmatos6@ua.pt" userId="fdff18bd-0539-430f-bcec-6253fd1e44a7" providerId="ADAL" clId="{0636DD97-C390-4C85-B826-98417677EFE4}" dt="2022-03-29T23:40:59.965" v="3342" actId="14100"/>
          <ac:spMkLst>
            <pc:docMk/>
            <pc:sldMk cId="1322446231" sldId="364"/>
            <ac:spMk id="12" creationId="{CC3CF10F-8CA7-4E8B-93AD-2C46D03383DB}"/>
          </ac:spMkLst>
        </pc:spChg>
        <pc:spChg chg="mod">
          <ac:chgData name="ritafmatos6@ua.pt" userId="fdff18bd-0539-430f-bcec-6253fd1e44a7" providerId="ADAL" clId="{0636DD97-C390-4C85-B826-98417677EFE4}" dt="2022-03-29T19:14:13.972" v="2528"/>
          <ac:spMkLst>
            <pc:docMk/>
            <pc:sldMk cId="1322446231" sldId="364"/>
            <ac:spMk id="14" creationId="{8ED59B00-06AF-4FB1-9C28-013CA62751E0}"/>
          </ac:spMkLst>
        </pc:spChg>
        <pc:spChg chg="mod">
          <ac:chgData name="ritafmatos6@ua.pt" userId="fdff18bd-0539-430f-bcec-6253fd1e44a7" providerId="ADAL" clId="{0636DD97-C390-4C85-B826-98417677EFE4}" dt="2022-03-29T19:14:13.972" v="2528"/>
          <ac:spMkLst>
            <pc:docMk/>
            <pc:sldMk cId="1322446231" sldId="364"/>
            <ac:spMk id="15" creationId="{DAB09903-7F76-4398-9BC4-16AE1D7E78FB}"/>
          </ac:spMkLst>
        </pc:spChg>
        <pc:spChg chg="mod">
          <ac:chgData name="ritafmatos6@ua.pt" userId="fdff18bd-0539-430f-bcec-6253fd1e44a7" providerId="ADAL" clId="{0636DD97-C390-4C85-B826-98417677EFE4}" dt="2022-03-29T19:14:34.863" v="2530"/>
          <ac:spMkLst>
            <pc:docMk/>
            <pc:sldMk cId="1322446231" sldId="364"/>
            <ac:spMk id="17" creationId="{31AFF3E3-2231-4F7C-943C-F9D0742C63B4}"/>
          </ac:spMkLst>
        </pc:spChg>
        <pc:spChg chg="mod">
          <ac:chgData name="ritafmatos6@ua.pt" userId="fdff18bd-0539-430f-bcec-6253fd1e44a7" providerId="ADAL" clId="{0636DD97-C390-4C85-B826-98417677EFE4}" dt="2022-03-29T19:14:34.863" v="2530"/>
          <ac:spMkLst>
            <pc:docMk/>
            <pc:sldMk cId="1322446231" sldId="364"/>
            <ac:spMk id="18" creationId="{9276EE32-A09D-4E87-932E-20EA999EEE8D}"/>
          </ac:spMkLst>
        </pc:spChg>
        <pc:spChg chg="mod">
          <ac:chgData name="ritafmatos6@ua.pt" userId="fdff18bd-0539-430f-bcec-6253fd1e44a7" providerId="ADAL" clId="{0636DD97-C390-4C85-B826-98417677EFE4}" dt="2022-03-29T19:14:34.863" v="2530"/>
          <ac:spMkLst>
            <pc:docMk/>
            <pc:sldMk cId="1322446231" sldId="364"/>
            <ac:spMk id="20" creationId="{5086053A-72A0-45CD-A249-A6D8E4908BCF}"/>
          </ac:spMkLst>
        </pc:spChg>
        <pc:spChg chg="mod">
          <ac:chgData name="ritafmatos6@ua.pt" userId="fdff18bd-0539-430f-bcec-6253fd1e44a7" providerId="ADAL" clId="{0636DD97-C390-4C85-B826-98417677EFE4}" dt="2022-03-29T19:14:34.863" v="2530"/>
          <ac:spMkLst>
            <pc:docMk/>
            <pc:sldMk cId="1322446231" sldId="364"/>
            <ac:spMk id="21" creationId="{095963A2-2C38-4CFE-8C00-61E6EB08E9A6}"/>
          </ac:spMkLst>
        </pc:spChg>
        <pc:spChg chg="mod">
          <ac:chgData name="ritafmatos6@ua.pt" userId="fdff18bd-0539-430f-bcec-6253fd1e44a7" providerId="ADAL" clId="{0636DD97-C390-4C85-B826-98417677EFE4}" dt="2022-03-29T19:16:51.556" v="2542"/>
          <ac:spMkLst>
            <pc:docMk/>
            <pc:sldMk cId="1322446231" sldId="364"/>
            <ac:spMk id="23" creationId="{94A5D841-962F-431A-BCE6-2EF9B39750EB}"/>
          </ac:spMkLst>
        </pc:spChg>
        <pc:spChg chg="mod">
          <ac:chgData name="ritafmatos6@ua.pt" userId="fdff18bd-0539-430f-bcec-6253fd1e44a7" providerId="ADAL" clId="{0636DD97-C390-4C85-B826-98417677EFE4}" dt="2022-03-29T19:16:51.556" v="2542"/>
          <ac:spMkLst>
            <pc:docMk/>
            <pc:sldMk cId="1322446231" sldId="364"/>
            <ac:spMk id="24" creationId="{69DD5102-5EB6-4BF8-B164-DDD5D93FABE6}"/>
          </ac:spMkLst>
        </pc:spChg>
        <pc:spChg chg="mod">
          <ac:chgData name="ritafmatos6@ua.pt" userId="fdff18bd-0539-430f-bcec-6253fd1e44a7" providerId="ADAL" clId="{0636DD97-C390-4C85-B826-98417677EFE4}" dt="2022-03-29T19:16:51.556" v="2542"/>
          <ac:spMkLst>
            <pc:docMk/>
            <pc:sldMk cId="1322446231" sldId="364"/>
            <ac:spMk id="25" creationId="{2C03A543-D342-4759-A1A9-32A7D2D4327E}"/>
          </ac:spMkLst>
        </pc:spChg>
        <pc:spChg chg="mod">
          <ac:chgData name="ritafmatos6@ua.pt" userId="fdff18bd-0539-430f-bcec-6253fd1e44a7" providerId="ADAL" clId="{0636DD97-C390-4C85-B826-98417677EFE4}" dt="2022-03-29T19:16:51.556" v="2542"/>
          <ac:spMkLst>
            <pc:docMk/>
            <pc:sldMk cId="1322446231" sldId="364"/>
            <ac:spMk id="26" creationId="{42EB0F96-4623-4428-A1CD-749E9BC136D4}"/>
          </ac:spMkLst>
        </pc:spChg>
        <pc:spChg chg="mod">
          <ac:chgData name="ritafmatos6@ua.pt" userId="fdff18bd-0539-430f-bcec-6253fd1e44a7" providerId="ADAL" clId="{0636DD97-C390-4C85-B826-98417677EFE4}" dt="2022-03-29T19:16:51.556" v="2542"/>
          <ac:spMkLst>
            <pc:docMk/>
            <pc:sldMk cId="1322446231" sldId="364"/>
            <ac:spMk id="27" creationId="{9A7326DA-3DBD-40E3-AEF9-EF5AA1930DA4}"/>
          </ac:spMkLst>
        </pc:spChg>
        <pc:spChg chg="mod">
          <ac:chgData name="ritafmatos6@ua.pt" userId="fdff18bd-0539-430f-bcec-6253fd1e44a7" providerId="ADAL" clId="{0636DD97-C390-4C85-B826-98417677EFE4}" dt="2022-03-29T19:16:51.556" v="2542"/>
          <ac:spMkLst>
            <pc:docMk/>
            <pc:sldMk cId="1322446231" sldId="364"/>
            <ac:spMk id="28" creationId="{21F3C10A-C918-43DA-B79D-B9E46A25AAAF}"/>
          </ac:spMkLst>
        </pc:spChg>
        <pc:grpChg chg="add mod">
          <ac:chgData name="ritafmatos6@ua.pt" userId="fdff18bd-0539-430f-bcec-6253fd1e44a7" providerId="ADAL" clId="{0636DD97-C390-4C85-B826-98417677EFE4}" dt="2022-03-29T23:39:22.878" v="3330" actId="14100"/>
          <ac:grpSpMkLst>
            <pc:docMk/>
            <pc:sldMk cId="1322446231" sldId="364"/>
            <ac:grpSpMk id="5" creationId="{7B8D554E-9677-452E-9A7B-08551965B02F}"/>
          </ac:grpSpMkLst>
        </pc:grpChg>
        <pc:grpChg chg="mod">
          <ac:chgData name="ritafmatos6@ua.pt" userId="fdff18bd-0539-430f-bcec-6253fd1e44a7" providerId="ADAL" clId="{0636DD97-C390-4C85-B826-98417677EFE4}" dt="2022-03-29T19:08:11.539" v="2476"/>
          <ac:grpSpMkLst>
            <pc:docMk/>
            <pc:sldMk cId="1322446231" sldId="364"/>
            <ac:grpSpMk id="6" creationId="{849F46EC-4CD1-4722-9204-7A3AD48B6897}"/>
          </ac:grpSpMkLst>
        </pc:grpChg>
        <pc:grpChg chg="mod">
          <ac:chgData name="ritafmatos6@ua.pt" userId="fdff18bd-0539-430f-bcec-6253fd1e44a7" providerId="ADAL" clId="{0636DD97-C390-4C85-B826-98417677EFE4}" dt="2022-03-29T19:08:11.539" v="2476"/>
          <ac:grpSpMkLst>
            <pc:docMk/>
            <pc:sldMk cId="1322446231" sldId="364"/>
            <ac:grpSpMk id="7" creationId="{6F128C7A-A332-46A8-9E15-6E0B3D8B54CA}"/>
          </ac:grpSpMkLst>
        </pc:grpChg>
        <pc:grpChg chg="add del mod">
          <ac:chgData name="ritafmatos6@ua.pt" userId="fdff18bd-0539-430f-bcec-6253fd1e44a7" providerId="ADAL" clId="{0636DD97-C390-4C85-B826-98417677EFE4}" dt="2022-03-29T19:26:40.927" v="2628" actId="478"/>
          <ac:grpSpMkLst>
            <pc:docMk/>
            <pc:sldMk cId="1322446231" sldId="364"/>
            <ac:grpSpMk id="13" creationId="{D15106FE-942D-4CF7-AACB-8AC63D1868C5}"/>
          </ac:grpSpMkLst>
        </pc:grpChg>
        <pc:grpChg chg="add del mod">
          <ac:chgData name="ritafmatos6@ua.pt" userId="fdff18bd-0539-430f-bcec-6253fd1e44a7" providerId="ADAL" clId="{0636DD97-C390-4C85-B826-98417677EFE4}" dt="2022-03-29T19:14:51.353" v="2532" actId="478"/>
          <ac:grpSpMkLst>
            <pc:docMk/>
            <pc:sldMk cId="1322446231" sldId="364"/>
            <ac:grpSpMk id="16" creationId="{4E3D49F0-CFD5-4039-9B6B-4F3F57BB34D4}"/>
          </ac:grpSpMkLst>
        </pc:grpChg>
        <pc:grpChg chg="add del mod">
          <ac:chgData name="ritafmatos6@ua.pt" userId="fdff18bd-0539-430f-bcec-6253fd1e44a7" providerId="ADAL" clId="{0636DD97-C390-4C85-B826-98417677EFE4}" dt="2022-03-29T19:14:52.510" v="2533" actId="478"/>
          <ac:grpSpMkLst>
            <pc:docMk/>
            <pc:sldMk cId="1322446231" sldId="364"/>
            <ac:grpSpMk id="19" creationId="{686F2B88-D19D-423F-8BB4-E923183DC831}"/>
          </ac:grpSpMkLst>
        </pc:grpChg>
        <pc:grpChg chg="add mod">
          <ac:chgData name="ritafmatos6@ua.pt" userId="fdff18bd-0539-430f-bcec-6253fd1e44a7" providerId="ADAL" clId="{0636DD97-C390-4C85-B826-98417677EFE4}" dt="2022-03-29T19:18:28.446" v="2560" actId="688"/>
          <ac:grpSpMkLst>
            <pc:docMk/>
            <pc:sldMk cId="1322446231" sldId="364"/>
            <ac:grpSpMk id="22" creationId="{FB752FB5-2DCC-4D37-A650-4F61F172D80E}"/>
          </ac:grpSpMkLst>
        </pc:grpChg>
        <pc:picChg chg="mod">
          <ac:chgData name="ritafmatos6@ua.pt" userId="fdff18bd-0539-430f-bcec-6253fd1e44a7" providerId="ADAL" clId="{0636DD97-C390-4C85-B826-98417677EFE4}" dt="2022-03-29T23:39:44.028" v="3332" actId="14100"/>
          <ac:picMkLst>
            <pc:docMk/>
            <pc:sldMk cId="1322446231" sldId="364"/>
            <ac:picMk id="4" creationId="{95A9A406-D2EB-AA95-FCBA-D2BCDA723370}"/>
          </ac:picMkLst>
        </pc:picChg>
        <pc:picChg chg="add mod">
          <ac:chgData name="ritafmatos6@ua.pt" userId="fdff18bd-0539-430f-bcec-6253fd1e44a7" providerId="ADAL" clId="{0636DD97-C390-4C85-B826-98417677EFE4}" dt="2022-03-29T19:26:42.976" v="2629"/>
          <ac:picMkLst>
            <pc:docMk/>
            <pc:sldMk cId="1322446231" sldId="364"/>
            <ac:picMk id="29" creationId="{E6A078A7-1359-41DE-B53B-95C35D701AAA}"/>
          </ac:picMkLst>
        </pc:picChg>
      </pc:sldChg>
      <pc:sldChg chg="addSp delSp modSp new mod ord">
        <pc:chgData name="ritafmatos6@ua.pt" userId="fdff18bd-0539-430f-bcec-6253fd1e44a7" providerId="ADAL" clId="{0636DD97-C390-4C85-B826-98417677EFE4}" dt="2022-03-29T23:36:09.013" v="3301" actId="1076"/>
        <pc:sldMkLst>
          <pc:docMk/>
          <pc:sldMk cId="2240113263" sldId="365"/>
        </pc:sldMkLst>
        <pc:spChg chg="mod">
          <ac:chgData name="ritafmatos6@ua.pt" userId="fdff18bd-0539-430f-bcec-6253fd1e44a7" providerId="ADAL" clId="{0636DD97-C390-4C85-B826-98417677EFE4}" dt="2022-03-29T19:41:19.338" v="2723" actId="20577"/>
          <ac:spMkLst>
            <pc:docMk/>
            <pc:sldMk cId="2240113263" sldId="365"/>
            <ac:spMk id="2" creationId="{979EB383-79D3-46AB-983F-987B45386785}"/>
          </ac:spMkLst>
        </pc:spChg>
        <pc:spChg chg="mod">
          <ac:chgData name="ritafmatos6@ua.pt" userId="fdff18bd-0539-430f-bcec-6253fd1e44a7" providerId="ADAL" clId="{0636DD97-C390-4C85-B826-98417677EFE4}" dt="2022-03-29T23:31:31.775" v="3253"/>
          <ac:spMkLst>
            <pc:docMk/>
            <pc:sldMk cId="2240113263" sldId="365"/>
            <ac:spMk id="7" creationId="{EEFECAF8-F0DE-4FDE-A976-D7EAF1F7636A}"/>
          </ac:spMkLst>
        </pc:spChg>
        <pc:spChg chg="mod">
          <ac:chgData name="ritafmatos6@ua.pt" userId="fdff18bd-0539-430f-bcec-6253fd1e44a7" providerId="ADAL" clId="{0636DD97-C390-4C85-B826-98417677EFE4}" dt="2022-03-29T23:31:31.775" v="3253"/>
          <ac:spMkLst>
            <pc:docMk/>
            <pc:sldMk cId="2240113263" sldId="365"/>
            <ac:spMk id="8" creationId="{D6FAEF6B-3700-4D6D-92AA-8947EEDD0178}"/>
          </ac:spMkLst>
        </pc:spChg>
        <pc:spChg chg="mod">
          <ac:chgData name="ritafmatos6@ua.pt" userId="fdff18bd-0539-430f-bcec-6253fd1e44a7" providerId="ADAL" clId="{0636DD97-C390-4C85-B826-98417677EFE4}" dt="2022-03-29T23:32:26.670" v="3263" actId="14100"/>
          <ac:spMkLst>
            <pc:docMk/>
            <pc:sldMk cId="2240113263" sldId="365"/>
            <ac:spMk id="10" creationId="{A0C9EF79-077D-41CC-92BA-97C5E7533A55}"/>
          </ac:spMkLst>
        </pc:spChg>
        <pc:spChg chg="mod">
          <ac:chgData name="ritafmatos6@ua.pt" userId="fdff18bd-0539-430f-bcec-6253fd1e44a7" providerId="ADAL" clId="{0636DD97-C390-4C85-B826-98417677EFE4}" dt="2022-03-29T23:31:31.775" v="3253"/>
          <ac:spMkLst>
            <pc:docMk/>
            <pc:sldMk cId="2240113263" sldId="365"/>
            <ac:spMk id="11" creationId="{D03DF103-A88E-487E-AD5A-19F5A2F3612A}"/>
          </ac:spMkLst>
        </pc:spChg>
        <pc:spChg chg="mod">
          <ac:chgData name="ritafmatos6@ua.pt" userId="fdff18bd-0539-430f-bcec-6253fd1e44a7" providerId="ADAL" clId="{0636DD97-C390-4C85-B826-98417677EFE4}" dt="2022-03-29T23:34:12.570" v="3280" actId="208"/>
          <ac:spMkLst>
            <pc:docMk/>
            <pc:sldMk cId="2240113263" sldId="365"/>
            <ac:spMk id="13" creationId="{F6C66EFE-2622-4D8A-9BFB-451607DF3C59}"/>
          </ac:spMkLst>
        </pc:spChg>
        <pc:spChg chg="mod">
          <ac:chgData name="ritafmatos6@ua.pt" userId="fdff18bd-0539-430f-bcec-6253fd1e44a7" providerId="ADAL" clId="{0636DD97-C390-4C85-B826-98417677EFE4}" dt="2022-03-29T23:34:12.570" v="3280" actId="208"/>
          <ac:spMkLst>
            <pc:docMk/>
            <pc:sldMk cId="2240113263" sldId="365"/>
            <ac:spMk id="14" creationId="{734AA0D8-9478-4C52-98D3-4B1671D1B97F}"/>
          </ac:spMkLst>
        </pc:spChg>
        <pc:spChg chg="mod">
          <ac:chgData name="ritafmatos6@ua.pt" userId="fdff18bd-0539-430f-bcec-6253fd1e44a7" providerId="ADAL" clId="{0636DD97-C390-4C85-B826-98417677EFE4}" dt="2022-03-29T23:35:04.374" v="3292" actId="1076"/>
          <ac:spMkLst>
            <pc:docMk/>
            <pc:sldMk cId="2240113263" sldId="365"/>
            <ac:spMk id="16" creationId="{4889772B-A43A-4DFE-85AA-03F8D84F7C68}"/>
          </ac:spMkLst>
        </pc:spChg>
        <pc:spChg chg="mod">
          <ac:chgData name="ritafmatos6@ua.pt" userId="fdff18bd-0539-430f-bcec-6253fd1e44a7" providerId="ADAL" clId="{0636DD97-C390-4C85-B826-98417677EFE4}" dt="2022-03-29T23:34:55.581" v="3289" actId="1076"/>
          <ac:spMkLst>
            <pc:docMk/>
            <pc:sldMk cId="2240113263" sldId="365"/>
            <ac:spMk id="17" creationId="{8F0E1004-DAF7-497B-A382-986751DF5237}"/>
          </ac:spMkLst>
        </pc:spChg>
        <pc:spChg chg="mod">
          <ac:chgData name="ritafmatos6@ua.pt" userId="fdff18bd-0539-430f-bcec-6253fd1e44a7" providerId="ADAL" clId="{0636DD97-C390-4C85-B826-98417677EFE4}" dt="2022-03-29T23:35:33.635" v="3297"/>
          <ac:spMkLst>
            <pc:docMk/>
            <pc:sldMk cId="2240113263" sldId="365"/>
            <ac:spMk id="19" creationId="{65D3B263-FE07-435B-966B-AF395026870B}"/>
          </ac:spMkLst>
        </pc:spChg>
        <pc:spChg chg="mod">
          <ac:chgData name="ritafmatos6@ua.pt" userId="fdff18bd-0539-430f-bcec-6253fd1e44a7" providerId="ADAL" clId="{0636DD97-C390-4C85-B826-98417677EFE4}" dt="2022-03-29T23:35:33.635" v="3297"/>
          <ac:spMkLst>
            <pc:docMk/>
            <pc:sldMk cId="2240113263" sldId="365"/>
            <ac:spMk id="20" creationId="{D5FA100F-2BE3-4276-9558-035B50BDD623}"/>
          </ac:spMkLst>
        </pc:spChg>
        <pc:spChg chg="mod">
          <ac:chgData name="ritafmatos6@ua.pt" userId="fdff18bd-0539-430f-bcec-6253fd1e44a7" providerId="ADAL" clId="{0636DD97-C390-4C85-B826-98417677EFE4}" dt="2022-03-29T23:35:33.635" v="3297"/>
          <ac:spMkLst>
            <pc:docMk/>
            <pc:sldMk cId="2240113263" sldId="365"/>
            <ac:spMk id="22" creationId="{977A19D6-82E4-4151-9972-FDB5D5DF6981}"/>
          </ac:spMkLst>
        </pc:spChg>
        <pc:spChg chg="mod">
          <ac:chgData name="ritafmatos6@ua.pt" userId="fdff18bd-0539-430f-bcec-6253fd1e44a7" providerId="ADAL" clId="{0636DD97-C390-4C85-B826-98417677EFE4}" dt="2022-03-29T23:35:33.635" v="3297"/>
          <ac:spMkLst>
            <pc:docMk/>
            <pc:sldMk cId="2240113263" sldId="365"/>
            <ac:spMk id="23" creationId="{565F74B5-EFFA-4E3F-B45F-6BBE0DA34A30}"/>
          </ac:spMkLst>
        </pc:spChg>
        <pc:grpChg chg="add del mod">
          <ac:chgData name="ritafmatos6@ua.pt" userId="fdff18bd-0539-430f-bcec-6253fd1e44a7" providerId="ADAL" clId="{0636DD97-C390-4C85-B826-98417677EFE4}" dt="2022-03-29T23:33:47.485" v="3276" actId="478"/>
          <ac:grpSpMkLst>
            <pc:docMk/>
            <pc:sldMk cId="2240113263" sldId="365"/>
            <ac:grpSpMk id="6" creationId="{171BDFB6-2DF8-4116-BBCF-4A5A4DC66758}"/>
          </ac:grpSpMkLst>
        </pc:grpChg>
        <pc:grpChg chg="add del mod">
          <ac:chgData name="ritafmatos6@ua.pt" userId="fdff18bd-0539-430f-bcec-6253fd1e44a7" providerId="ADAL" clId="{0636DD97-C390-4C85-B826-98417677EFE4}" dt="2022-03-29T23:35:26.367" v="3296" actId="478"/>
          <ac:grpSpMkLst>
            <pc:docMk/>
            <pc:sldMk cId="2240113263" sldId="365"/>
            <ac:grpSpMk id="9" creationId="{0EDAC7E3-58F4-48BC-B780-4D20D96BFF48}"/>
          </ac:grpSpMkLst>
        </pc:grpChg>
        <pc:grpChg chg="add del mod">
          <ac:chgData name="ritafmatos6@ua.pt" userId="fdff18bd-0539-430f-bcec-6253fd1e44a7" providerId="ADAL" clId="{0636DD97-C390-4C85-B826-98417677EFE4}" dt="2022-03-29T23:35:11.777" v="3293" actId="478"/>
          <ac:grpSpMkLst>
            <pc:docMk/>
            <pc:sldMk cId="2240113263" sldId="365"/>
            <ac:grpSpMk id="12" creationId="{9E087A29-E249-4228-B2BF-35D3ACB09D29}"/>
          </ac:grpSpMkLst>
        </pc:grpChg>
        <pc:grpChg chg="add del mod">
          <ac:chgData name="ritafmatos6@ua.pt" userId="fdff18bd-0539-430f-bcec-6253fd1e44a7" providerId="ADAL" clId="{0636DD97-C390-4C85-B826-98417677EFE4}" dt="2022-03-29T23:35:45.460" v="3298" actId="478"/>
          <ac:grpSpMkLst>
            <pc:docMk/>
            <pc:sldMk cId="2240113263" sldId="365"/>
            <ac:grpSpMk id="15" creationId="{8C0499DC-2A30-4BF0-A87A-513665A0C0CB}"/>
          </ac:grpSpMkLst>
        </pc:grpChg>
        <pc:grpChg chg="add mod">
          <ac:chgData name="ritafmatos6@ua.pt" userId="fdff18bd-0539-430f-bcec-6253fd1e44a7" providerId="ADAL" clId="{0636DD97-C390-4C85-B826-98417677EFE4}" dt="2022-03-29T23:35:33.635" v="3297"/>
          <ac:grpSpMkLst>
            <pc:docMk/>
            <pc:sldMk cId="2240113263" sldId="365"/>
            <ac:grpSpMk id="18" creationId="{64A368DD-11EF-4D6B-A512-13EDFCD2CD1F}"/>
          </ac:grpSpMkLst>
        </pc:grpChg>
        <pc:grpChg chg="add mod">
          <ac:chgData name="ritafmatos6@ua.pt" userId="fdff18bd-0539-430f-bcec-6253fd1e44a7" providerId="ADAL" clId="{0636DD97-C390-4C85-B826-98417677EFE4}" dt="2022-03-29T23:35:33.635" v="3297"/>
          <ac:grpSpMkLst>
            <pc:docMk/>
            <pc:sldMk cId="2240113263" sldId="365"/>
            <ac:grpSpMk id="21" creationId="{C4DA6AB9-9653-4240-B332-A9BDD558D7F0}"/>
          </ac:grpSpMkLst>
        </pc:grpChg>
        <pc:picChg chg="add mod">
          <ac:chgData name="ritafmatos6@ua.pt" userId="fdff18bd-0539-430f-bcec-6253fd1e44a7" providerId="ADAL" clId="{0636DD97-C390-4C85-B826-98417677EFE4}" dt="2022-03-29T19:46:27.108" v="2761" actId="1076"/>
          <ac:picMkLst>
            <pc:docMk/>
            <pc:sldMk cId="2240113263" sldId="365"/>
            <ac:picMk id="4" creationId="{0A23590E-E2AB-427E-AD69-56BD0EC0328B}"/>
          </ac:picMkLst>
        </pc:picChg>
        <pc:picChg chg="add mod modCrop">
          <ac:chgData name="ritafmatos6@ua.pt" userId="fdff18bd-0539-430f-bcec-6253fd1e44a7" providerId="ADAL" clId="{0636DD97-C390-4C85-B826-98417677EFE4}" dt="2022-03-29T23:36:09.013" v="3301" actId="1076"/>
          <ac:picMkLst>
            <pc:docMk/>
            <pc:sldMk cId="2240113263" sldId="365"/>
            <ac:picMk id="5" creationId="{A21F71EC-6F21-484E-B68F-06B98427AA07}"/>
          </ac:picMkLst>
        </pc:picChg>
      </pc:sldChg>
      <pc:sldChg chg="addSp delSp modSp new mod ord modAnim">
        <pc:chgData name="ritafmatos6@ua.pt" userId="fdff18bd-0539-430f-bcec-6253fd1e44a7" providerId="ADAL" clId="{0636DD97-C390-4C85-B826-98417677EFE4}" dt="2022-03-30T00:00:46.812" v="3510" actId="1076"/>
        <pc:sldMkLst>
          <pc:docMk/>
          <pc:sldMk cId="2359158243" sldId="366"/>
        </pc:sldMkLst>
        <pc:spChg chg="mod">
          <ac:chgData name="ritafmatos6@ua.pt" userId="fdff18bd-0539-430f-bcec-6253fd1e44a7" providerId="ADAL" clId="{0636DD97-C390-4C85-B826-98417677EFE4}" dt="2022-03-29T23:59:48.243" v="3494" actId="14100"/>
          <ac:spMkLst>
            <pc:docMk/>
            <pc:sldMk cId="2359158243" sldId="366"/>
            <ac:spMk id="2" creationId="{CCFDC0CC-11C8-4C04-903E-3F5B27E9B834}"/>
          </ac:spMkLst>
        </pc:spChg>
        <pc:spChg chg="mod">
          <ac:chgData name="ritafmatos6@ua.pt" userId="fdff18bd-0539-430f-bcec-6253fd1e44a7" providerId="ADAL" clId="{0636DD97-C390-4C85-B826-98417677EFE4}" dt="2022-03-29T23:58:09.831" v="3482" actId="208"/>
          <ac:spMkLst>
            <pc:docMk/>
            <pc:sldMk cId="2359158243" sldId="366"/>
            <ac:spMk id="9" creationId="{1728A384-136F-423E-AEB4-B1C3BB0DFA6A}"/>
          </ac:spMkLst>
        </pc:spChg>
        <pc:spChg chg="mod">
          <ac:chgData name="ritafmatos6@ua.pt" userId="fdff18bd-0539-430f-bcec-6253fd1e44a7" providerId="ADAL" clId="{0636DD97-C390-4C85-B826-98417677EFE4}" dt="2022-03-29T23:58:24.475" v="3486" actId="208"/>
          <ac:spMkLst>
            <pc:docMk/>
            <pc:sldMk cId="2359158243" sldId="366"/>
            <ac:spMk id="10" creationId="{34302988-5898-4E65-9E05-530BC7CC9627}"/>
          </ac:spMkLst>
        </pc:spChg>
        <pc:spChg chg="add del mod">
          <ac:chgData name="ritafmatos6@ua.pt" userId="fdff18bd-0539-430f-bcec-6253fd1e44a7" providerId="ADAL" clId="{0636DD97-C390-4C85-B826-98417677EFE4}" dt="2022-03-29T23:59:42.723" v="3493" actId="478"/>
          <ac:spMkLst>
            <pc:docMk/>
            <pc:sldMk cId="2359158243" sldId="366"/>
            <ac:spMk id="11" creationId="{3EDAF113-AE52-490C-A31C-2A9BCB93F8E7}"/>
          </ac:spMkLst>
        </pc:spChg>
        <pc:spChg chg="mod">
          <ac:chgData name="ritafmatos6@ua.pt" userId="fdff18bd-0539-430f-bcec-6253fd1e44a7" providerId="ADAL" clId="{0636DD97-C390-4C85-B826-98417677EFE4}" dt="2022-03-29T23:58:18.160" v="3483" actId="208"/>
          <ac:spMkLst>
            <pc:docMk/>
            <pc:sldMk cId="2359158243" sldId="366"/>
            <ac:spMk id="12" creationId="{E3A5819F-CFEA-4924-BC02-011E5364713B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17" creationId="{92E64405-9EC8-4336-9826-857848F4BCEA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18" creationId="{18F8B375-2C52-43C9-87D7-F612F64C52E2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19" creationId="{400E4B7C-E8FC-41DE-B904-446B784C9748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20" creationId="{DBA03BC3-557B-436E-8045-72FBA14C0E45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23" creationId="{37D7FE3D-3CF0-4E0D-9713-E02565FA764D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24" creationId="{AEC3D47A-6D31-44E5-860D-916B7C2248B4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25" creationId="{41BAD82D-E3C4-41C8-B2DD-0E59E7C75B18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26" creationId="{6174546C-B3DE-4CEB-AF53-9CC7551B3701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27" creationId="{B1637720-5E35-4F9B-B03F-22B0E0235A5B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28" creationId="{27BB5BE8-5346-4068-8FD5-4158FBBBFAE2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29" creationId="{A35752D8-2AA7-4720-B7E0-34CCE2D60E2F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30" creationId="{3FF3FC27-9048-4C3B-8C9C-9771BB146D64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31" creationId="{19D53E95-992F-4F04-9ECF-82DCA13AA453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32" creationId="{7E3A0E97-F629-4BBC-A553-B2A8566DCCE0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33" creationId="{F0902A8F-D9CF-4E5C-8BE2-311F1D6303DB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34" creationId="{A6E8FC9D-DE6D-4A64-8E0E-57042705447C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35" creationId="{1CFE5F36-4509-40AF-B800-DB2677279866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36" creationId="{C16B1A83-B36D-4DDD-BD85-1699F411D8D1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37" creationId="{575AC686-212F-46D6-81C9-42CE30A191F1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38" creationId="{BDA9E946-0CA2-4A36-AF60-5A104F788322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39" creationId="{02024842-8FDE-4ACA-8857-1E3F6BDEE23E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40" creationId="{1C6F3ADE-116C-4B4A-964D-0480CE82A84A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41" creationId="{027BDB40-4053-454B-B22C-AA3BC3ACEE7D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42" creationId="{4E3A1B25-97A6-4EBD-B5F6-F26CCB5E667B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43" creationId="{6CB237FA-F26B-4719-A803-847E77D5F658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44" creationId="{912503BA-28B6-4BF9-AAEB-75548A5FC883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45" creationId="{E575BB6D-5ADA-42C1-BABB-11C8F996785C}"/>
          </ac:spMkLst>
        </pc:spChg>
        <pc:spChg chg="mod">
          <ac:chgData name="ritafmatos6@ua.pt" userId="fdff18bd-0539-430f-bcec-6253fd1e44a7" providerId="ADAL" clId="{0636DD97-C390-4C85-B826-98417677EFE4}" dt="2022-03-29T23:57:28.683" v="3477"/>
          <ac:spMkLst>
            <pc:docMk/>
            <pc:sldMk cId="2359158243" sldId="366"/>
            <ac:spMk id="46" creationId="{B011E36A-5EBD-448E-9BD3-05D3FDEA18D2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48" creationId="{A37E6546-448E-4F9F-B923-9DA68E28D311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49" creationId="{1DA2CE72-157C-442A-A757-2B6D09FCE97D}"/>
          </ac:spMkLst>
        </pc:spChg>
        <pc:spChg chg="del mod">
          <ac:chgData name="ritafmatos6@ua.pt" userId="fdff18bd-0539-430f-bcec-6253fd1e44a7" providerId="ADAL" clId="{0636DD97-C390-4C85-B826-98417677EFE4}" dt="2022-03-29T23:59:54.709" v="3497" actId="478"/>
          <ac:spMkLst>
            <pc:docMk/>
            <pc:sldMk cId="2359158243" sldId="366"/>
            <ac:spMk id="50" creationId="{5FAD7618-7F52-4AFA-B628-5223F230B266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51" creationId="{CFF3AADB-727E-406B-87DF-5CDD645EA3AB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56" creationId="{72DE195A-F082-489C-8625-780E16806225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57" creationId="{A2386C66-A3DB-4EAF-AE1F-1F47FE6E477C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58" creationId="{E11846E3-7DF0-4901-A31C-8A0774C7AFA5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59" creationId="{F621701E-FDB3-419A-BB8F-31601D3FB3F4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62" creationId="{EAD5BF88-B901-46B4-9B58-FEDBA674CFF0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63" creationId="{A63838D2-11DF-4F35-B3BB-FF7ACC28F6DF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64" creationId="{FAA81B95-3C35-4B5C-BCFE-E8C6E0C5DD76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65" creationId="{EB46C6E2-D62E-49C0-88DC-BAD4EB62DA24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66" creationId="{0C20DAC1-4CBE-4289-A102-939A1E251586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67" creationId="{CFCACE43-B62E-4B78-AB81-78D3E1D2ADAF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68" creationId="{4A4F4190-4426-43D8-B22A-685F0E6EEDA8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69" creationId="{00C004A4-6F2A-4931-B628-422D31808D8F}"/>
          </ac:spMkLst>
        </pc:spChg>
        <pc:spChg chg="del mod">
          <ac:chgData name="ritafmatos6@ua.pt" userId="fdff18bd-0539-430f-bcec-6253fd1e44a7" providerId="ADAL" clId="{0636DD97-C390-4C85-B826-98417677EFE4}" dt="2022-03-30T00:00:21.209" v="3505" actId="478"/>
          <ac:spMkLst>
            <pc:docMk/>
            <pc:sldMk cId="2359158243" sldId="366"/>
            <ac:spMk id="70" creationId="{0F6F98F4-DD35-4E1B-B953-00C9D1BF9606}"/>
          </ac:spMkLst>
        </pc:spChg>
        <pc:spChg chg="del mod">
          <ac:chgData name="ritafmatos6@ua.pt" userId="fdff18bd-0539-430f-bcec-6253fd1e44a7" providerId="ADAL" clId="{0636DD97-C390-4C85-B826-98417677EFE4}" dt="2022-03-30T00:00:18.553" v="3504" actId="478"/>
          <ac:spMkLst>
            <pc:docMk/>
            <pc:sldMk cId="2359158243" sldId="366"/>
            <ac:spMk id="71" creationId="{11A7DFA9-BDDE-429E-9911-C341CF37FFF1}"/>
          </ac:spMkLst>
        </pc:spChg>
        <pc:spChg chg="del mod">
          <ac:chgData name="ritafmatos6@ua.pt" userId="fdff18bd-0539-430f-bcec-6253fd1e44a7" providerId="ADAL" clId="{0636DD97-C390-4C85-B826-98417677EFE4}" dt="2022-03-30T00:00:16.305" v="3503" actId="478"/>
          <ac:spMkLst>
            <pc:docMk/>
            <pc:sldMk cId="2359158243" sldId="366"/>
            <ac:spMk id="72" creationId="{07566DAC-702F-4C1F-AFBF-95D3D121F056}"/>
          </ac:spMkLst>
        </pc:spChg>
        <pc:spChg chg="del mod">
          <ac:chgData name="ritafmatos6@ua.pt" userId="fdff18bd-0539-430f-bcec-6253fd1e44a7" providerId="ADAL" clId="{0636DD97-C390-4C85-B826-98417677EFE4}" dt="2022-03-30T00:00:14.640" v="3502" actId="478"/>
          <ac:spMkLst>
            <pc:docMk/>
            <pc:sldMk cId="2359158243" sldId="366"/>
            <ac:spMk id="73" creationId="{87951A33-E8AD-4A29-8505-DD7757B33C79}"/>
          </ac:spMkLst>
        </pc:spChg>
        <pc:spChg chg="del mod">
          <ac:chgData name="ritafmatos6@ua.pt" userId="fdff18bd-0539-430f-bcec-6253fd1e44a7" providerId="ADAL" clId="{0636DD97-C390-4C85-B826-98417677EFE4}" dt="2022-03-29T23:59:57.487" v="3498" actId="478"/>
          <ac:spMkLst>
            <pc:docMk/>
            <pc:sldMk cId="2359158243" sldId="366"/>
            <ac:spMk id="74" creationId="{85AEBA00-CED8-40F9-A6A0-AA1FB4CCEFEC}"/>
          </ac:spMkLst>
        </pc:spChg>
        <pc:spChg chg="del mod">
          <ac:chgData name="ritafmatos6@ua.pt" userId="fdff18bd-0539-430f-bcec-6253fd1e44a7" providerId="ADAL" clId="{0636DD97-C390-4C85-B826-98417677EFE4}" dt="2022-03-30T00:00:03.153" v="3499" actId="478"/>
          <ac:spMkLst>
            <pc:docMk/>
            <pc:sldMk cId="2359158243" sldId="366"/>
            <ac:spMk id="75" creationId="{359677B9-D459-4B93-AC17-6BD78C9BA2E9}"/>
          </ac:spMkLst>
        </pc:spChg>
        <pc:spChg chg="del mod">
          <ac:chgData name="ritafmatos6@ua.pt" userId="fdff18bd-0539-430f-bcec-6253fd1e44a7" providerId="ADAL" clId="{0636DD97-C390-4C85-B826-98417677EFE4}" dt="2022-03-30T00:00:10.704" v="3500" actId="478"/>
          <ac:spMkLst>
            <pc:docMk/>
            <pc:sldMk cId="2359158243" sldId="366"/>
            <ac:spMk id="76" creationId="{CE939F88-9DB0-48B1-A0A9-D0E8604AAB70}"/>
          </ac:spMkLst>
        </pc:spChg>
        <pc:spChg chg="del mod">
          <ac:chgData name="ritafmatos6@ua.pt" userId="fdff18bd-0539-430f-bcec-6253fd1e44a7" providerId="ADAL" clId="{0636DD97-C390-4C85-B826-98417677EFE4}" dt="2022-03-30T00:00:12.562" v="3501" actId="478"/>
          <ac:spMkLst>
            <pc:docMk/>
            <pc:sldMk cId="2359158243" sldId="366"/>
            <ac:spMk id="77" creationId="{B486B93D-C4F8-4E2A-B571-B6D69603A2E1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78" creationId="{3A77E4AC-077D-4C07-A386-E53FC0125560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79" creationId="{D11E46A8-7D2C-4344-9DAC-C0502B865C87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80" creationId="{167D4439-FE6C-4443-AAEB-4FAB8EE384EF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81" creationId="{E78A8905-4C52-484F-8B30-0D1C51DE02EC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82" creationId="{AFC261F8-B567-440A-AEDF-7A905FE8D738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83" creationId="{D44266CE-8B3D-4996-AAD4-46FF80B1F66A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84" creationId="{ABBC0573-DBCE-43F9-BD65-03C02787D076}"/>
          </ac:spMkLst>
        </pc:spChg>
        <pc:spChg chg="mod">
          <ac:chgData name="ritafmatos6@ua.pt" userId="fdff18bd-0539-430f-bcec-6253fd1e44a7" providerId="ADAL" clId="{0636DD97-C390-4C85-B826-98417677EFE4}" dt="2022-03-29T23:59:50.117" v="3495"/>
          <ac:spMkLst>
            <pc:docMk/>
            <pc:sldMk cId="2359158243" sldId="366"/>
            <ac:spMk id="85" creationId="{12768C1A-E777-4624-873C-BE7D11044F82}"/>
          </ac:spMkLst>
        </pc:spChg>
        <pc:grpChg chg="add mod">
          <ac:chgData name="ritafmatos6@ua.pt" userId="fdff18bd-0539-430f-bcec-6253fd1e44a7" providerId="ADAL" clId="{0636DD97-C390-4C85-B826-98417677EFE4}" dt="2022-03-30T00:00:46.812" v="3510" actId="1076"/>
          <ac:grpSpMkLst>
            <pc:docMk/>
            <pc:sldMk cId="2359158243" sldId="366"/>
            <ac:grpSpMk id="8" creationId="{2000991F-EDA7-4BDA-A014-5D01E168466E}"/>
          </ac:grpSpMkLst>
        </pc:grpChg>
        <pc:grpChg chg="mod">
          <ac:chgData name="ritafmatos6@ua.pt" userId="fdff18bd-0539-430f-bcec-6253fd1e44a7" providerId="ADAL" clId="{0636DD97-C390-4C85-B826-98417677EFE4}" dt="2022-03-29T23:57:28.683" v="3477"/>
          <ac:grpSpMkLst>
            <pc:docMk/>
            <pc:sldMk cId="2359158243" sldId="366"/>
            <ac:grpSpMk id="13" creationId="{1CCE341A-C119-4AC9-949F-6DB8CA3575A9}"/>
          </ac:grpSpMkLst>
        </pc:grpChg>
        <pc:grpChg chg="mod">
          <ac:chgData name="ritafmatos6@ua.pt" userId="fdff18bd-0539-430f-bcec-6253fd1e44a7" providerId="ADAL" clId="{0636DD97-C390-4C85-B826-98417677EFE4}" dt="2022-03-29T23:57:28.683" v="3477"/>
          <ac:grpSpMkLst>
            <pc:docMk/>
            <pc:sldMk cId="2359158243" sldId="366"/>
            <ac:grpSpMk id="14" creationId="{010BC525-F4DE-4663-A8AB-6BCC69B95AD5}"/>
          </ac:grpSpMkLst>
        </pc:grpChg>
        <pc:grpChg chg="mod">
          <ac:chgData name="ritafmatos6@ua.pt" userId="fdff18bd-0539-430f-bcec-6253fd1e44a7" providerId="ADAL" clId="{0636DD97-C390-4C85-B826-98417677EFE4}" dt="2022-03-29T23:57:28.683" v="3477"/>
          <ac:grpSpMkLst>
            <pc:docMk/>
            <pc:sldMk cId="2359158243" sldId="366"/>
            <ac:grpSpMk id="15" creationId="{7BB91224-15AC-45D7-85F0-43A213D9B901}"/>
          </ac:grpSpMkLst>
        </pc:grpChg>
        <pc:grpChg chg="mod">
          <ac:chgData name="ritafmatos6@ua.pt" userId="fdff18bd-0539-430f-bcec-6253fd1e44a7" providerId="ADAL" clId="{0636DD97-C390-4C85-B826-98417677EFE4}" dt="2022-03-29T23:57:28.683" v="3477"/>
          <ac:grpSpMkLst>
            <pc:docMk/>
            <pc:sldMk cId="2359158243" sldId="366"/>
            <ac:grpSpMk id="16" creationId="{53DC511E-3437-4F81-918A-9AE512B5DC58}"/>
          </ac:grpSpMkLst>
        </pc:grpChg>
        <pc:grpChg chg="mod">
          <ac:chgData name="ritafmatos6@ua.pt" userId="fdff18bd-0539-430f-bcec-6253fd1e44a7" providerId="ADAL" clId="{0636DD97-C390-4C85-B826-98417677EFE4}" dt="2022-03-29T23:57:28.683" v="3477"/>
          <ac:grpSpMkLst>
            <pc:docMk/>
            <pc:sldMk cId="2359158243" sldId="366"/>
            <ac:grpSpMk id="21" creationId="{681F1238-A98C-4DFC-9E61-CE1450D4D110}"/>
          </ac:grpSpMkLst>
        </pc:grpChg>
        <pc:grpChg chg="mod">
          <ac:chgData name="ritafmatos6@ua.pt" userId="fdff18bd-0539-430f-bcec-6253fd1e44a7" providerId="ADAL" clId="{0636DD97-C390-4C85-B826-98417677EFE4}" dt="2022-03-29T23:57:28.683" v="3477"/>
          <ac:grpSpMkLst>
            <pc:docMk/>
            <pc:sldMk cId="2359158243" sldId="366"/>
            <ac:grpSpMk id="22" creationId="{A04D28F3-021B-4768-9A38-B7C9A4DC410F}"/>
          </ac:grpSpMkLst>
        </pc:grpChg>
        <pc:grpChg chg="add mod">
          <ac:chgData name="ritafmatos6@ua.pt" userId="fdff18bd-0539-430f-bcec-6253fd1e44a7" providerId="ADAL" clId="{0636DD97-C390-4C85-B826-98417677EFE4}" dt="2022-03-29T23:59:50.117" v="3495"/>
          <ac:grpSpMkLst>
            <pc:docMk/>
            <pc:sldMk cId="2359158243" sldId="366"/>
            <ac:grpSpMk id="47" creationId="{060F2429-6679-457B-A2ED-D8ADCF44E4FA}"/>
          </ac:grpSpMkLst>
        </pc:grpChg>
        <pc:grpChg chg="mod">
          <ac:chgData name="ritafmatos6@ua.pt" userId="fdff18bd-0539-430f-bcec-6253fd1e44a7" providerId="ADAL" clId="{0636DD97-C390-4C85-B826-98417677EFE4}" dt="2022-03-29T23:59:50.117" v="3495"/>
          <ac:grpSpMkLst>
            <pc:docMk/>
            <pc:sldMk cId="2359158243" sldId="366"/>
            <ac:grpSpMk id="52" creationId="{01AEA244-4F5E-4597-927A-305E356B4644}"/>
          </ac:grpSpMkLst>
        </pc:grpChg>
        <pc:grpChg chg="mod">
          <ac:chgData name="ritafmatos6@ua.pt" userId="fdff18bd-0539-430f-bcec-6253fd1e44a7" providerId="ADAL" clId="{0636DD97-C390-4C85-B826-98417677EFE4}" dt="2022-03-29T23:59:50.117" v="3495"/>
          <ac:grpSpMkLst>
            <pc:docMk/>
            <pc:sldMk cId="2359158243" sldId="366"/>
            <ac:grpSpMk id="53" creationId="{29C69932-6392-4301-BDA3-2F8EF6E5E92C}"/>
          </ac:grpSpMkLst>
        </pc:grpChg>
        <pc:grpChg chg="del mod">
          <ac:chgData name="ritafmatos6@ua.pt" userId="fdff18bd-0539-430f-bcec-6253fd1e44a7" providerId="ADAL" clId="{0636DD97-C390-4C85-B826-98417677EFE4}" dt="2022-03-30T00:00:10.704" v="3500" actId="478"/>
          <ac:grpSpMkLst>
            <pc:docMk/>
            <pc:sldMk cId="2359158243" sldId="366"/>
            <ac:grpSpMk id="54" creationId="{CF7DE70E-7C47-43A7-9766-B043416D31E2}"/>
          </ac:grpSpMkLst>
        </pc:grpChg>
        <pc:grpChg chg="del mod">
          <ac:chgData name="ritafmatos6@ua.pt" userId="fdff18bd-0539-430f-bcec-6253fd1e44a7" providerId="ADAL" clId="{0636DD97-C390-4C85-B826-98417677EFE4}" dt="2022-03-30T00:00:18.553" v="3504" actId="478"/>
          <ac:grpSpMkLst>
            <pc:docMk/>
            <pc:sldMk cId="2359158243" sldId="366"/>
            <ac:grpSpMk id="55" creationId="{BC6EEBD6-F1E9-4533-AED0-694E97971776}"/>
          </ac:grpSpMkLst>
        </pc:grpChg>
        <pc:grpChg chg="mod">
          <ac:chgData name="ritafmatos6@ua.pt" userId="fdff18bd-0539-430f-bcec-6253fd1e44a7" providerId="ADAL" clId="{0636DD97-C390-4C85-B826-98417677EFE4}" dt="2022-03-29T23:59:50.117" v="3495"/>
          <ac:grpSpMkLst>
            <pc:docMk/>
            <pc:sldMk cId="2359158243" sldId="366"/>
            <ac:grpSpMk id="60" creationId="{8ABD1C52-5877-4AF6-AA13-1A91850EBC3D}"/>
          </ac:grpSpMkLst>
        </pc:grpChg>
        <pc:grpChg chg="mod">
          <ac:chgData name="ritafmatos6@ua.pt" userId="fdff18bd-0539-430f-bcec-6253fd1e44a7" providerId="ADAL" clId="{0636DD97-C390-4C85-B826-98417677EFE4}" dt="2022-03-29T23:59:50.117" v="3495"/>
          <ac:grpSpMkLst>
            <pc:docMk/>
            <pc:sldMk cId="2359158243" sldId="366"/>
            <ac:grpSpMk id="61" creationId="{0EAEE494-6991-42B1-9779-B3350A96C6CD}"/>
          </ac:grpSpMkLst>
        </pc:grpChg>
        <pc:picChg chg="add mod">
          <ac:chgData name="ritafmatos6@ua.pt" userId="fdff18bd-0539-430f-bcec-6253fd1e44a7" providerId="ADAL" clId="{0636DD97-C390-4C85-B826-98417677EFE4}" dt="2022-03-29T19:45:49.709" v="2755" actId="1076"/>
          <ac:picMkLst>
            <pc:docMk/>
            <pc:sldMk cId="2359158243" sldId="366"/>
            <ac:picMk id="4" creationId="{7328D6E4-77E9-49E8-A3B9-2D9A0B891E7B}"/>
          </ac:picMkLst>
        </pc:picChg>
        <pc:picChg chg="add mod ord">
          <ac:chgData name="ritafmatos6@ua.pt" userId="fdff18bd-0539-430f-bcec-6253fd1e44a7" providerId="ADAL" clId="{0636DD97-C390-4C85-B826-98417677EFE4}" dt="2022-03-29T23:52:23.340" v="3456" actId="1076"/>
          <ac:picMkLst>
            <pc:docMk/>
            <pc:sldMk cId="2359158243" sldId="366"/>
            <ac:picMk id="5" creationId="{76A7A027-652A-4323-BB4A-56812D156FAE}"/>
          </ac:picMkLst>
        </pc:picChg>
        <pc:picChg chg="add mod">
          <ac:chgData name="ritafmatos6@ua.pt" userId="fdff18bd-0539-430f-bcec-6253fd1e44a7" providerId="ADAL" clId="{0636DD97-C390-4C85-B826-98417677EFE4}" dt="2022-03-29T23:52:19.012" v="3455" actId="1076"/>
          <ac:picMkLst>
            <pc:docMk/>
            <pc:sldMk cId="2359158243" sldId="366"/>
            <ac:picMk id="7" creationId="{945D5322-2798-4814-88CD-3FEE4D05EC2C}"/>
          </ac:picMkLst>
        </pc:picChg>
      </pc:sldChg>
      <pc:sldChg chg="addSp delSp modSp new del mod addAnim delAnim modAnim">
        <pc:chgData name="ritafmatos6@ua.pt" userId="fdff18bd-0539-430f-bcec-6253fd1e44a7" providerId="ADAL" clId="{0636DD97-C390-4C85-B826-98417677EFE4}" dt="2022-03-29T23:46:09.582" v="3406" actId="47"/>
        <pc:sldMkLst>
          <pc:docMk/>
          <pc:sldMk cId="3541193387" sldId="367"/>
        </pc:sldMkLst>
        <pc:spChg chg="del mod">
          <ac:chgData name="ritafmatos6@ua.pt" userId="fdff18bd-0539-430f-bcec-6253fd1e44a7" providerId="ADAL" clId="{0636DD97-C390-4C85-B826-98417677EFE4}" dt="2022-03-29T19:58:25.118" v="2906" actId="478"/>
          <ac:spMkLst>
            <pc:docMk/>
            <pc:sldMk cId="3541193387" sldId="367"/>
            <ac:spMk id="2" creationId="{A7C90707-3D7F-4923-A927-ED9B79A18191}"/>
          </ac:spMkLst>
        </pc:spChg>
        <pc:spChg chg="mod">
          <ac:chgData name="ritafmatos6@ua.pt" userId="fdff18bd-0539-430f-bcec-6253fd1e44a7" providerId="ADAL" clId="{0636DD97-C390-4C85-B826-98417677EFE4}" dt="2022-03-29T19:52:33.976" v="2804"/>
          <ac:spMkLst>
            <pc:docMk/>
            <pc:sldMk cId="3541193387" sldId="367"/>
            <ac:spMk id="5" creationId="{888867E4-2809-4262-B863-F148F67421EB}"/>
          </ac:spMkLst>
        </pc:spChg>
        <pc:spChg chg="mod">
          <ac:chgData name="ritafmatos6@ua.pt" userId="fdff18bd-0539-430f-bcec-6253fd1e44a7" providerId="ADAL" clId="{0636DD97-C390-4C85-B826-98417677EFE4}" dt="2022-03-29T19:52:33.976" v="2804"/>
          <ac:spMkLst>
            <pc:docMk/>
            <pc:sldMk cId="3541193387" sldId="367"/>
            <ac:spMk id="6" creationId="{46D82116-8FA9-4E6D-ADBE-F2E6E4BBF76A}"/>
          </ac:spMkLst>
        </pc:spChg>
        <pc:spChg chg="mod">
          <ac:chgData name="ritafmatos6@ua.pt" userId="fdff18bd-0539-430f-bcec-6253fd1e44a7" providerId="ADAL" clId="{0636DD97-C390-4C85-B826-98417677EFE4}" dt="2022-03-29T19:52:33.976" v="2804"/>
          <ac:spMkLst>
            <pc:docMk/>
            <pc:sldMk cId="3541193387" sldId="367"/>
            <ac:spMk id="7" creationId="{47771D9C-9F8F-4620-AC94-9DB31F726977}"/>
          </ac:spMkLst>
        </pc:spChg>
        <pc:spChg chg="mod">
          <ac:chgData name="ritafmatos6@ua.pt" userId="fdff18bd-0539-430f-bcec-6253fd1e44a7" providerId="ADAL" clId="{0636DD97-C390-4C85-B826-98417677EFE4}" dt="2022-03-29T19:52:33.976" v="2804"/>
          <ac:spMkLst>
            <pc:docMk/>
            <pc:sldMk cId="3541193387" sldId="367"/>
            <ac:spMk id="8" creationId="{2A6A10E7-625E-4703-B613-80151340553A}"/>
          </ac:spMkLst>
        </pc:spChg>
        <pc:spChg chg="mod">
          <ac:chgData name="ritafmatos6@ua.pt" userId="fdff18bd-0539-430f-bcec-6253fd1e44a7" providerId="ADAL" clId="{0636DD97-C390-4C85-B826-98417677EFE4}" dt="2022-03-29T19:52:33.976" v="2804"/>
          <ac:spMkLst>
            <pc:docMk/>
            <pc:sldMk cId="3541193387" sldId="367"/>
            <ac:spMk id="9" creationId="{75C3664E-DA1C-48EE-AA1A-BD2193200259}"/>
          </ac:spMkLst>
        </pc:spChg>
        <pc:spChg chg="mod">
          <ac:chgData name="ritafmatos6@ua.pt" userId="fdff18bd-0539-430f-bcec-6253fd1e44a7" providerId="ADAL" clId="{0636DD97-C390-4C85-B826-98417677EFE4}" dt="2022-03-29T19:55:13.743" v="2834" actId="208"/>
          <ac:spMkLst>
            <pc:docMk/>
            <pc:sldMk cId="3541193387" sldId="367"/>
            <ac:spMk id="11" creationId="{40DE3354-CDF8-4293-8605-A67E449710EB}"/>
          </ac:spMkLst>
        </pc:spChg>
        <pc:spChg chg="mod">
          <ac:chgData name="ritafmatos6@ua.pt" userId="fdff18bd-0539-430f-bcec-6253fd1e44a7" providerId="ADAL" clId="{0636DD97-C390-4C85-B826-98417677EFE4}" dt="2022-03-29T19:55:13.743" v="2834" actId="208"/>
          <ac:spMkLst>
            <pc:docMk/>
            <pc:sldMk cId="3541193387" sldId="367"/>
            <ac:spMk id="12" creationId="{6B454B27-8C9B-4A05-87FE-00F1DD8175DA}"/>
          </ac:spMkLst>
        </pc:spChg>
        <pc:spChg chg="mod">
          <ac:chgData name="ritafmatos6@ua.pt" userId="fdff18bd-0539-430f-bcec-6253fd1e44a7" providerId="ADAL" clId="{0636DD97-C390-4C85-B826-98417677EFE4}" dt="2022-03-29T19:55:13.743" v="2834" actId="208"/>
          <ac:spMkLst>
            <pc:docMk/>
            <pc:sldMk cId="3541193387" sldId="367"/>
            <ac:spMk id="13" creationId="{C546A682-D2C0-4486-A71C-A38CCD786329}"/>
          </ac:spMkLst>
        </pc:spChg>
        <pc:spChg chg="mod">
          <ac:chgData name="ritafmatos6@ua.pt" userId="fdff18bd-0539-430f-bcec-6253fd1e44a7" providerId="ADAL" clId="{0636DD97-C390-4C85-B826-98417677EFE4}" dt="2022-03-29T19:55:13.743" v="2834" actId="208"/>
          <ac:spMkLst>
            <pc:docMk/>
            <pc:sldMk cId="3541193387" sldId="367"/>
            <ac:spMk id="14" creationId="{A0878965-6808-4A7A-B17D-55DB89E7C31E}"/>
          </ac:spMkLst>
        </pc:spChg>
        <pc:spChg chg="mod">
          <ac:chgData name="ritafmatos6@ua.pt" userId="fdff18bd-0539-430f-bcec-6253fd1e44a7" providerId="ADAL" clId="{0636DD97-C390-4C85-B826-98417677EFE4}" dt="2022-03-29T19:55:13.743" v="2834" actId="208"/>
          <ac:spMkLst>
            <pc:docMk/>
            <pc:sldMk cId="3541193387" sldId="367"/>
            <ac:spMk id="15" creationId="{42B34FFA-0E73-4844-9A9F-7F5364730F9F}"/>
          </ac:spMkLst>
        </pc:spChg>
        <pc:spChg chg="add del mod">
          <ac:chgData name="ritafmatos6@ua.pt" userId="fdff18bd-0539-430f-bcec-6253fd1e44a7" providerId="ADAL" clId="{0636DD97-C390-4C85-B826-98417677EFE4}" dt="2022-03-29T19:55:22.165" v="2838"/>
          <ac:spMkLst>
            <pc:docMk/>
            <pc:sldMk cId="3541193387" sldId="367"/>
            <ac:spMk id="16" creationId="{53F82608-2FC4-4703-B5EE-5CBD7F9305BC}"/>
          </ac:spMkLst>
        </pc:spChg>
        <pc:spChg chg="mod">
          <ac:chgData name="ritafmatos6@ua.pt" userId="fdff18bd-0539-430f-bcec-6253fd1e44a7" providerId="ADAL" clId="{0636DD97-C390-4C85-B826-98417677EFE4}" dt="2022-03-29T19:55:25.904" v="2839"/>
          <ac:spMkLst>
            <pc:docMk/>
            <pc:sldMk cId="3541193387" sldId="367"/>
            <ac:spMk id="18" creationId="{3B1CA41D-5087-4FB3-B9AA-0DD80BAED4B0}"/>
          </ac:spMkLst>
        </pc:spChg>
        <pc:spChg chg="mod">
          <ac:chgData name="ritafmatos6@ua.pt" userId="fdff18bd-0539-430f-bcec-6253fd1e44a7" providerId="ADAL" clId="{0636DD97-C390-4C85-B826-98417677EFE4}" dt="2022-03-29T19:55:25.904" v="2839"/>
          <ac:spMkLst>
            <pc:docMk/>
            <pc:sldMk cId="3541193387" sldId="367"/>
            <ac:spMk id="19" creationId="{F4E2DFBB-2DD5-4268-A7CB-415D67C31F9D}"/>
          </ac:spMkLst>
        </pc:spChg>
        <pc:spChg chg="mod">
          <ac:chgData name="ritafmatos6@ua.pt" userId="fdff18bd-0539-430f-bcec-6253fd1e44a7" providerId="ADAL" clId="{0636DD97-C390-4C85-B826-98417677EFE4}" dt="2022-03-29T19:55:25.904" v="2839"/>
          <ac:spMkLst>
            <pc:docMk/>
            <pc:sldMk cId="3541193387" sldId="367"/>
            <ac:spMk id="20" creationId="{AE5B880F-33D3-42A6-9AC3-EAF8317EA5EC}"/>
          </ac:spMkLst>
        </pc:spChg>
        <pc:spChg chg="mod">
          <ac:chgData name="ritafmatos6@ua.pt" userId="fdff18bd-0539-430f-bcec-6253fd1e44a7" providerId="ADAL" clId="{0636DD97-C390-4C85-B826-98417677EFE4}" dt="2022-03-29T19:55:25.904" v="2839"/>
          <ac:spMkLst>
            <pc:docMk/>
            <pc:sldMk cId="3541193387" sldId="367"/>
            <ac:spMk id="21" creationId="{451B4B92-8A37-4145-906D-DBBA0E80AF72}"/>
          </ac:spMkLst>
        </pc:spChg>
        <pc:spChg chg="mod">
          <ac:chgData name="ritafmatos6@ua.pt" userId="fdff18bd-0539-430f-bcec-6253fd1e44a7" providerId="ADAL" clId="{0636DD97-C390-4C85-B826-98417677EFE4}" dt="2022-03-29T19:55:25.904" v="2839"/>
          <ac:spMkLst>
            <pc:docMk/>
            <pc:sldMk cId="3541193387" sldId="367"/>
            <ac:spMk id="22" creationId="{E9029882-E775-473B-B453-E88B98F3A860}"/>
          </ac:spMkLst>
        </pc:spChg>
        <pc:spChg chg="mod">
          <ac:chgData name="ritafmatos6@ua.pt" userId="fdff18bd-0539-430f-bcec-6253fd1e44a7" providerId="ADAL" clId="{0636DD97-C390-4C85-B826-98417677EFE4}" dt="2022-03-29T19:55:31.248" v="2841"/>
          <ac:spMkLst>
            <pc:docMk/>
            <pc:sldMk cId="3541193387" sldId="367"/>
            <ac:spMk id="24" creationId="{224E4F0C-D15F-4A94-921C-85EC4DC06B49}"/>
          </ac:spMkLst>
        </pc:spChg>
        <pc:spChg chg="mod">
          <ac:chgData name="ritafmatos6@ua.pt" userId="fdff18bd-0539-430f-bcec-6253fd1e44a7" providerId="ADAL" clId="{0636DD97-C390-4C85-B826-98417677EFE4}" dt="2022-03-29T19:55:31.248" v="2841"/>
          <ac:spMkLst>
            <pc:docMk/>
            <pc:sldMk cId="3541193387" sldId="367"/>
            <ac:spMk id="25" creationId="{FBFFC8EE-9386-4620-B4D4-39ECB59BD244}"/>
          </ac:spMkLst>
        </pc:spChg>
        <pc:spChg chg="mod">
          <ac:chgData name="ritafmatos6@ua.pt" userId="fdff18bd-0539-430f-bcec-6253fd1e44a7" providerId="ADAL" clId="{0636DD97-C390-4C85-B826-98417677EFE4}" dt="2022-03-29T19:55:31.248" v="2841"/>
          <ac:spMkLst>
            <pc:docMk/>
            <pc:sldMk cId="3541193387" sldId="367"/>
            <ac:spMk id="26" creationId="{62CE682D-14EB-4F07-B465-FB5B6C2F73AE}"/>
          </ac:spMkLst>
        </pc:spChg>
        <pc:spChg chg="mod">
          <ac:chgData name="ritafmatos6@ua.pt" userId="fdff18bd-0539-430f-bcec-6253fd1e44a7" providerId="ADAL" clId="{0636DD97-C390-4C85-B826-98417677EFE4}" dt="2022-03-29T19:55:31.248" v="2841"/>
          <ac:spMkLst>
            <pc:docMk/>
            <pc:sldMk cId="3541193387" sldId="367"/>
            <ac:spMk id="27" creationId="{BBA095DC-889C-4907-B8E6-99D185CB844E}"/>
          </ac:spMkLst>
        </pc:spChg>
        <pc:spChg chg="mod">
          <ac:chgData name="ritafmatos6@ua.pt" userId="fdff18bd-0539-430f-bcec-6253fd1e44a7" providerId="ADAL" clId="{0636DD97-C390-4C85-B826-98417677EFE4}" dt="2022-03-29T19:55:31.248" v="2841"/>
          <ac:spMkLst>
            <pc:docMk/>
            <pc:sldMk cId="3541193387" sldId="367"/>
            <ac:spMk id="28" creationId="{E6EF41F6-9A85-4558-B8D4-B43244A15BB7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34" creationId="{08ADFA9D-1988-4EB1-9B28-F021CAF97C65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35" creationId="{B217056E-9E9B-46B6-A1C3-DBC3D6FE9062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36" creationId="{8EF468A8-EE75-4324-A64D-2A27AC83CA98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37" creationId="{14BB7569-FD94-4AFA-A529-246A20D8471A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38" creationId="{3821DA9C-23E7-4F5C-ACDC-090A9E425B65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39" creationId="{0BC4817B-85CD-4E47-9E76-158A8D46DFE5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40" creationId="{0A610BDB-B1E9-4DD2-BEB7-136D69B8E409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41" creationId="{CCB02569-AD0C-454E-BC00-EC9F790EEAAD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42" creationId="{82D7A34F-FF66-4D54-AC49-D48271019847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43" creationId="{3D8CBF2E-EA10-4F7B-A6E6-8EECB715FA5B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44" creationId="{003BA042-08F1-4DD2-829D-74193120C42D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45" creationId="{5DCB17A7-626D-49A1-A372-9DD2CCD7E829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46" creationId="{71515699-12D0-4033-80AF-59338AFF2406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47" creationId="{B24B0A7C-A67F-4780-9A24-61AEB938229C}"/>
          </ac:spMkLst>
        </pc:spChg>
        <pc:spChg chg="mod">
          <ac:chgData name="ritafmatos6@ua.pt" userId="fdff18bd-0539-430f-bcec-6253fd1e44a7" providerId="ADAL" clId="{0636DD97-C390-4C85-B826-98417677EFE4}" dt="2022-03-29T19:56:31.843" v="2856"/>
          <ac:spMkLst>
            <pc:docMk/>
            <pc:sldMk cId="3541193387" sldId="367"/>
            <ac:spMk id="48" creationId="{34903DBC-64A9-4FC6-8CFD-9715B1F81B14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53" creationId="{76AF294A-3A16-456C-9430-3FAEA6CE0191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54" creationId="{200E1BB3-C676-4B9B-BB92-3F7C1E5E7764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55" creationId="{3D590B88-2E84-436A-A5AD-9B6DEE9E0DD4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56" creationId="{6BA32B15-C12D-4231-B491-E639750C407D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57" creationId="{A4ABDD0C-ACA8-42E5-BE29-256A4D92D64C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58" creationId="{8E72607C-9AC6-4A09-9457-4BF9A7DD6F41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59" creationId="{CE85EEB7-5C81-4E14-89F0-F55D58E22E9B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60" creationId="{DF878953-D935-48DD-AC2F-DBC97641827B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61" creationId="{703D50F5-0B37-4205-9E6E-2142CFE732A9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62" creationId="{F591664E-0DEC-4EF9-87D8-46556A10CFDD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63" creationId="{078906F8-C8F7-4D4B-98FF-677182D960A2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64" creationId="{12D6416C-AD30-41E3-9FB4-6FB7E1D45035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65" creationId="{E19F4DA9-A16B-4437-9554-91890701094F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66" creationId="{B73DEA4C-1E80-4ABB-A858-3FB05F2C645D}"/>
          </ac:spMkLst>
        </pc:spChg>
        <pc:spChg chg="mod">
          <ac:chgData name="ritafmatos6@ua.pt" userId="fdff18bd-0539-430f-bcec-6253fd1e44a7" providerId="ADAL" clId="{0636DD97-C390-4C85-B826-98417677EFE4}" dt="2022-03-29T19:56:38.561" v="2858"/>
          <ac:spMkLst>
            <pc:docMk/>
            <pc:sldMk cId="3541193387" sldId="367"/>
            <ac:spMk id="67" creationId="{90275B32-4D88-4F1D-AC56-79ED5739E133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72" creationId="{7D3C8608-7D85-4FCB-B04B-E8040AB148D7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73" creationId="{E1183097-8400-4EDA-895A-90CA24BDBEB1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74" creationId="{4C73BCA4-3C03-4817-AE72-6D7E8283A396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75" creationId="{CCC58AED-CDE6-4AC5-8953-77F7684DA7CA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76" creationId="{A284D668-DFA6-4F33-BCEF-31F969FA1C64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77" creationId="{69BD3CA2-7A95-4344-8C09-73F4069BCB9A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78" creationId="{3B671408-A118-40E0-8386-CB0D51C300EE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79" creationId="{11E164FA-34A8-4577-AF37-2CCE992BBBF8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80" creationId="{7C6736E1-A348-497A-81EA-BF94E6ADA957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81" creationId="{007E7EF0-ABB3-4DCA-8BEC-E6D6033F1407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82" creationId="{CB7C8B61-1091-43CF-BB63-2C695EEED62F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83" creationId="{74C43CEF-B1DF-4C26-81A4-8200AB479ADA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84" creationId="{D7B2CF91-5F00-4026-9E3F-0409B3704C73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85" creationId="{72F863E3-8900-407E-BC7D-5F2CD175F7CE}"/>
          </ac:spMkLst>
        </pc:spChg>
        <pc:spChg chg="mod">
          <ac:chgData name="ritafmatos6@ua.pt" userId="fdff18bd-0539-430f-bcec-6253fd1e44a7" providerId="ADAL" clId="{0636DD97-C390-4C85-B826-98417677EFE4}" dt="2022-03-29T19:57:45.941" v="2902"/>
          <ac:spMkLst>
            <pc:docMk/>
            <pc:sldMk cId="3541193387" sldId="367"/>
            <ac:spMk id="86" creationId="{CA3FCD8D-BD67-43D6-940D-862F98BA401F}"/>
          </ac:spMkLst>
        </pc:spChg>
        <pc:spChg chg="add del mod">
          <ac:chgData name="ritafmatos6@ua.pt" userId="fdff18bd-0539-430f-bcec-6253fd1e44a7" providerId="ADAL" clId="{0636DD97-C390-4C85-B826-98417677EFE4}" dt="2022-03-29T19:58:36.123" v="2907" actId="478"/>
          <ac:spMkLst>
            <pc:docMk/>
            <pc:sldMk cId="3541193387" sldId="367"/>
            <ac:spMk id="88" creationId="{B5D684FE-6C96-48E3-B26C-56B7306AA0D1}"/>
          </ac:spMkLst>
        </pc:spChg>
        <pc:spChg chg="mod">
          <ac:chgData name="ritafmatos6@ua.pt" userId="fdff18bd-0539-430f-bcec-6253fd1e44a7" providerId="ADAL" clId="{0636DD97-C390-4C85-B826-98417677EFE4}" dt="2022-03-29T19:58:37.787" v="2908"/>
          <ac:spMkLst>
            <pc:docMk/>
            <pc:sldMk cId="3541193387" sldId="367"/>
            <ac:spMk id="93" creationId="{80F6B23A-5ED2-4E00-905E-5A4E4D5F745F}"/>
          </ac:spMkLst>
        </pc:spChg>
        <pc:spChg chg="mod">
          <ac:chgData name="ritafmatos6@ua.pt" userId="fdff18bd-0539-430f-bcec-6253fd1e44a7" providerId="ADAL" clId="{0636DD97-C390-4C85-B826-98417677EFE4}" dt="2022-03-29T19:58:37.787" v="2908"/>
          <ac:spMkLst>
            <pc:docMk/>
            <pc:sldMk cId="3541193387" sldId="367"/>
            <ac:spMk id="94" creationId="{05AE03CD-7B9D-46C0-86A3-B75F26373C15}"/>
          </ac:spMkLst>
        </pc:spChg>
        <pc:spChg chg="mod">
          <ac:chgData name="ritafmatos6@ua.pt" userId="fdff18bd-0539-430f-bcec-6253fd1e44a7" providerId="ADAL" clId="{0636DD97-C390-4C85-B826-98417677EFE4}" dt="2022-03-29T19:58:37.787" v="2908"/>
          <ac:spMkLst>
            <pc:docMk/>
            <pc:sldMk cId="3541193387" sldId="367"/>
            <ac:spMk id="95" creationId="{F6628F58-7A8E-4A4C-A864-BC794540C754}"/>
          </ac:spMkLst>
        </pc:spChg>
        <pc:spChg chg="mod">
          <ac:chgData name="ritafmatos6@ua.pt" userId="fdff18bd-0539-430f-bcec-6253fd1e44a7" providerId="ADAL" clId="{0636DD97-C390-4C85-B826-98417677EFE4}" dt="2022-03-29T19:58:37.787" v="2908"/>
          <ac:spMkLst>
            <pc:docMk/>
            <pc:sldMk cId="3541193387" sldId="367"/>
            <ac:spMk id="96" creationId="{85D0D71A-3E92-45DF-94C9-7C9D554884EA}"/>
          </ac:spMkLst>
        </pc:spChg>
        <pc:spChg chg="mod">
          <ac:chgData name="ritafmatos6@ua.pt" userId="fdff18bd-0539-430f-bcec-6253fd1e44a7" providerId="ADAL" clId="{0636DD97-C390-4C85-B826-98417677EFE4}" dt="2022-03-29T19:58:37.787" v="2908"/>
          <ac:spMkLst>
            <pc:docMk/>
            <pc:sldMk cId="3541193387" sldId="367"/>
            <ac:spMk id="97" creationId="{99E5FFD5-FDBF-4330-B54A-4F74CA7BA926}"/>
          </ac:spMkLst>
        </pc:spChg>
        <pc:spChg chg="mod">
          <ac:chgData name="ritafmatos6@ua.pt" userId="fdff18bd-0539-430f-bcec-6253fd1e44a7" providerId="ADAL" clId="{0636DD97-C390-4C85-B826-98417677EFE4}" dt="2022-03-29T19:58:37.787" v="2908"/>
          <ac:spMkLst>
            <pc:docMk/>
            <pc:sldMk cId="3541193387" sldId="367"/>
            <ac:spMk id="98" creationId="{61A7E032-4EF7-4FB0-84E3-72DCD2EBBB70}"/>
          </ac:spMkLst>
        </pc:spChg>
        <pc:spChg chg="mod">
          <ac:chgData name="ritafmatos6@ua.pt" userId="fdff18bd-0539-430f-bcec-6253fd1e44a7" providerId="ADAL" clId="{0636DD97-C390-4C85-B826-98417677EFE4}" dt="2022-03-29T20:00:09.812" v="2918" actId="207"/>
          <ac:spMkLst>
            <pc:docMk/>
            <pc:sldMk cId="3541193387" sldId="367"/>
            <ac:spMk id="102" creationId="{3CBFAE0D-05AF-4903-B1C7-AD5CB78254C5}"/>
          </ac:spMkLst>
        </pc:spChg>
        <pc:spChg chg="mod">
          <ac:chgData name="ritafmatos6@ua.pt" userId="fdff18bd-0539-430f-bcec-6253fd1e44a7" providerId="ADAL" clId="{0636DD97-C390-4C85-B826-98417677EFE4}" dt="2022-03-29T20:00:09.812" v="2918" actId="207"/>
          <ac:spMkLst>
            <pc:docMk/>
            <pc:sldMk cId="3541193387" sldId="367"/>
            <ac:spMk id="103" creationId="{62F05FBC-544A-4F5B-8BF6-6D4C7916B0C7}"/>
          </ac:spMkLst>
        </pc:spChg>
        <pc:spChg chg="mod">
          <ac:chgData name="ritafmatos6@ua.pt" userId="fdff18bd-0539-430f-bcec-6253fd1e44a7" providerId="ADAL" clId="{0636DD97-C390-4C85-B826-98417677EFE4}" dt="2022-03-29T19:59:20.608" v="2911"/>
          <ac:spMkLst>
            <pc:docMk/>
            <pc:sldMk cId="3541193387" sldId="367"/>
            <ac:spMk id="104" creationId="{DF79A1EF-FE95-410C-9FDA-E4A6250BCEF8}"/>
          </ac:spMkLst>
        </pc:spChg>
        <pc:spChg chg="mod">
          <ac:chgData name="ritafmatos6@ua.pt" userId="fdff18bd-0539-430f-bcec-6253fd1e44a7" providerId="ADAL" clId="{0636DD97-C390-4C85-B826-98417677EFE4}" dt="2022-03-29T19:59:20.608" v="2911"/>
          <ac:spMkLst>
            <pc:docMk/>
            <pc:sldMk cId="3541193387" sldId="367"/>
            <ac:spMk id="105" creationId="{0D37E577-DAC6-411D-BC4F-87B846575B1F}"/>
          </ac:spMkLst>
        </pc:spChg>
        <pc:spChg chg="mod">
          <ac:chgData name="ritafmatos6@ua.pt" userId="fdff18bd-0539-430f-bcec-6253fd1e44a7" providerId="ADAL" clId="{0636DD97-C390-4C85-B826-98417677EFE4}" dt="2022-03-29T19:59:53.788" v="2916"/>
          <ac:spMkLst>
            <pc:docMk/>
            <pc:sldMk cId="3541193387" sldId="367"/>
            <ac:spMk id="110" creationId="{FE6C6F5F-B24B-4899-9A5B-238E1C1412A7}"/>
          </ac:spMkLst>
        </pc:spChg>
        <pc:spChg chg="mod">
          <ac:chgData name="ritafmatos6@ua.pt" userId="fdff18bd-0539-430f-bcec-6253fd1e44a7" providerId="ADAL" clId="{0636DD97-C390-4C85-B826-98417677EFE4}" dt="2022-03-29T19:59:53.788" v="2916"/>
          <ac:spMkLst>
            <pc:docMk/>
            <pc:sldMk cId="3541193387" sldId="367"/>
            <ac:spMk id="111" creationId="{1AA32B3F-9002-4EB2-AF4C-3CFD7FC646D2}"/>
          </ac:spMkLst>
        </pc:spChg>
        <pc:spChg chg="mod">
          <ac:chgData name="ritafmatos6@ua.pt" userId="fdff18bd-0539-430f-bcec-6253fd1e44a7" providerId="ADAL" clId="{0636DD97-C390-4C85-B826-98417677EFE4}" dt="2022-03-29T19:59:53.788" v="2916"/>
          <ac:spMkLst>
            <pc:docMk/>
            <pc:sldMk cId="3541193387" sldId="367"/>
            <ac:spMk id="112" creationId="{80DC7F07-ED38-4A38-9C49-6C40799D4409}"/>
          </ac:spMkLst>
        </pc:spChg>
        <pc:spChg chg="mod">
          <ac:chgData name="ritafmatos6@ua.pt" userId="fdff18bd-0539-430f-bcec-6253fd1e44a7" providerId="ADAL" clId="{0636DD97-C390-4C85-B826-98417677EFE4}" dt="2022-03-29T19:59:53.788" v="2916"/>
          <ac:spMkLst>
            <pc:docMk/>
            <pc:sldMk cId="3541193387" sldId="367"/>
            <ac:spMk id="113" creationId="{8D532357-E8D8-46D6-A865-3A420CF5E3D8}"/>
          </ac:spMkLst>
        </pc:spChg>
        <pc:spChg chg="mod">
          <ac:chgData name="ritafmatos6@ua.pt" userId="fdff18bd-0539-430f-bcec-6253fd1e44a7" providerId="ADAL" clId="{0636DD97-C390-4C85-B826-98417677EFE4}" dt="2022-03-29T19:59:53.788" v="2916"/>
          <ac:spMkLst>
            <pc:docMk/>
            <pc:sldMk cId="3541193387" sldId="367"/>
            <ac:spMk id="114" creationId="{1B097FBE-9466-43D7-B37F-7EA2F8E43C2E}"/>
          </ac:spMkLst>
        </pc:spChg>
        <pc:spChg chg="mod">
          <ac:chgData name="ritafmatos6@ua.pt" userId="fdff18bd-0539-430f-bcec-6253fd1e44a7" providerId="ADAL" clId="{0636DD97-C390-4C85-B826-98417677EFE4}" dt="2022-03-29T19:59:53.788" v="2916"/>
          <ac:spMkLst>
            <pc:docMk/>
            <pc:sldMk cId="3541193387" sldId="367"/>
            <ac:spMk id="115" creationId="{E175D8DA-33AE-4C20-ADF7-7FB0385AE715}"/>
          </ac:spMkLst>
        </pc:spChg>
        <pc:spChg chg="add mod">
          <ac:chgData name="ritafmatos6@ua.pt" userId="fdff18bd-0539-430f-bcec-6253fd1e44a7" providerId="ADAL" clId="{0636DD97-C390-4C85-B826-98417677EFE4}" dt="2022-03-29T19:59:53.788" v="2916"/>
          <ac:spMkLst>
            <pc:docMk/>
            <pc:sldMk cId="3541193387" sldId="367"/>
            <ac:spMk id="116" creationId="{845D4953-A5B2-4EA2-8E11-CEF41981D13E}"/>
          </ac:spMkLst>
        </pc:spChg>
        <pc:grpChg chg="add del mod">
          <ac:chgData name="ritafmatos6@ua.pt" userId="fdff18bd-0539-430f-bcec-6253fd1e44a7" providerId="ADAL" clId="{0636DD97-C390-4C85-B826-98417677EFE4}" dt="2022-03-29T19:55:58.890" v="2852" actId="478"/>
          <ac:grpSpMkLst>
            <pc:docMk/>
            <pc:sldMk cId="3541193387" sldId="367"/>
            <ac:grpSpMk id="4" creationId="{7D6FC71B-851E-420A-9715-D5DECC414D1E}"/>
          </ac:grpSpMkLst>
        </pc:grpChg>
        <pc:grpChg chg="add mod">
          <ac:chgData name="ritafmatos6@ua.pt" userId="fdff18bd-0539-430f-bcec-6253fd1e44a7" providerId="ADAL" clId="{0636DD97-C390-4C85-B826-98417677EFE4}" dt="2022-03-29T19:56:26.261" v="2855" actId="164"/>
          <ac:grpSpMkLst>
            <pc:docMk/>
            <pc:sldMk cId="3541193387" sldId="367"/>
            <ac:grpSpMk id="10" creationId="{30516955-7173-40F3-BD31-95DD04B9033B}"/>
          </ac:grpSpMkLst>
        </pc:grpChg>
        <pc:grpChg chg="add mod">
          <ac:chgData name="ritafmatos6@ua.pt" userId="fdff18bd-0539-430f-bcec-6253fd1e44a7" providerId="ADAL" clId="{0636DD97-C390-4C85-B826-98417677EFE4}" dt="2022-03-29T19:56:26.261" v="2855" actId="164"/>
          <ac:grpSpMkLst>
            <pc:docMk/>
            <pc:sldMk cId="3541193387" sldId="367"/>
            <ac:grpSpMk id="17" creationId="{2D42A20D-1558-4A8E-81CB-E99BA2957DA7}"/>
          </ac:grpSpMkLst>
        </pc:grpChg>
        <pc:grpChg chg="add mod">
          <ac:chgData name="ritafmatos6@ua.pt" userId="fdff18bd-0539-430f-bcec-6253fd1e44a7" providerId="ADAL" clId="{0636DD97-C390-4C85-B826-98417677EFE4}" dt="2022-03-29T19:56:26.261" v="2855" actId="164"/>
          <ac:grpSpMkLst>
            <pc:docMk/>
            <pc:sldMk cId="3541193387" sldId="367"/>
            <ac:grpSpMk id="23" creationId="{9B26E1B4-B8E6-4A61-AD21-CA2E4E3C2E5D}"/>
          </ac:grpSpMkLst>
        </pc:grpChg>
        <pc:grpChg chg="add mod">
          <ac:chgData name="ritafmatos6@ua.pt" userId="fdff18bd-0539-430f-bcec-6253fd1e44a7" providerId="ADAL" clId="{0636DD97-C390-4C85-B826-98417677EFE4}" dt="2022-03-29T19:57:37.133" v="2901" actId="1035"/>
          <ac:grpSpMkLst>
            <pc:docMk/>
            <pc:sldMk cId="3541193387" sldId="367"/>
            <ac:grpSpMk id="29" creationId="{C1BE97E6-8E44-4C2A-930A-F0A80945908C}"/>
          </ac:grpSpMkLst>
        </pc:grpChg>
        <pc:grpChg chg="add mod">
          <ac:chgData name="ritafmatos6@ua.pt" userId="fdff18bd-0539-430f-bcec-6253fd1e44a7" providerId="ADAL" clId="{0636DD97-C390-4C85-B826-98417677EFE4}" dt="2022-03-29T19:57:37.133" v="2901" actId="1035"/>
          <ac:grpSpMkLst>
            <pc:docMk/>
            <pc:sldMk cId="3541193387" sldId="367"/>
            <ac:grpSpMk id="30" creationId="{09E0C100-56AF-4195-BBCA-15A49CFE4323}"/>
          </ac:grpSpMkLst>
        </pc:grpChg>
        <pc:grpChg chg="mod">
          <ac:chgData name="ritafmatos6@ua.pt" userId="fdff18bd-0539-430f-bcec-6253fd1e44a7" providerId="ADAL" clId="{0636DD97-C390-4C85-B826-98417677EFE4}" dt="2022-03-29T19:56:31.843" v="2856"/>
          <ac:grpSpMkLst>
            <pc:docMk/>
            <pc:sldMk cId="3541193387" sldId="367"/>
            <ac:grpSpMk id="31" creationId="{3B6AACF6-BB7E-4BFB-A236-1570609E36B2}"/>
          </ac:grpSpMkLst>
        </pc:grpChg>
        <pc:grpChg chg="mod">
          <ac:chgData name="ritafmatos6@ua.pt" userId="fdff18bd-0539-430f-bcec-6253fd1e44a7" providerId="ADAL" clId="{0636DD97-C390-4C85-B826-98417677EFE4}" dt="2022-03-29T19:56:31.843" v="2856"/>
          <ac:grpSpMkLst>
            <pc:docMk/>
            <pc:sldMk cId="3541193387" sldId="367"/>
            <ac:grpSpMk id="32" creationId="{269DE144-A5A1-4639-8E57-910891ACDCAB}"/>
          </ac:grpSpMkLst>
        </pc:grpChg>
        <pc:grpChg chg="mod">
          <ac:chgData name="ritafmatos6@ua.pt" userId="fdff18bd-0539-430f-bcec-6253fd1e44a7" providerId="ADAL" clId="{0636DD97-C390-4C85-B826-98417677EFE4}" dt="2022-03-29T19:56:31.843" v="2856"/>
          <ac:grpSpMkLst>
            <pc:docMk/>
            <pc:sldMk cId="3541193387" sldId="367"/>
            <ac:grpSpMk id="33" creationId="{1E2CFEA6-A72B-4AC7-A1E7-85E66EB4CAF6}"/>
          </ac:grpSpMkLst>
        </pc:grpChg>
        <pc:grpChg chg="add mod">
          <ac:chgData name="ritafmatos6@ua.pt" userId="fdff18bd-0539-430f-bcec-6253fd1e44a7" providerId="ADAL" clId="{0636DD97-C390-4C85-B826-98417677EFE4}" dt="2022-03-29T19:57:37.133" v="2901" actId="1035"/>
          <ac:grpSpMkLst>
            <pc:docMk/>
            <pc:sldMk cId="3541193387" sldId="367"/>
            <ac:grpSpMk id="49" creationId="{FA8AB9DA-7EC4-4250-B2F1-ECFA6ADF6D31}"/>
          </ac:grpSpMkLst>
        </pc:grpChg>
        <pc:grpChg chg="mod">
          <ac:chgData name="ritafmatos6@ua.pt" userId="fdff18bd-0539-430f-bcec-6253fd1e44a7" providerId="ADAL" clId="{0636DD97-C390-4C85-B826-98417677EFE4}" dt="2022-03-29T19:56:38.561" v="2858"/>
          <ac:grpSpMkLst>
            <pc:docMk/>
            <pc:sldMk cId="3541193387" sldId="367"/>
            <ac:grpSpMk id="50" creationId="{4774A6C4-7DCC-4C1D-A1BC-8656184E039C}"/>
          </ac:grpSpMkLst>
        </pc:grpChg>
        <pc:grpChg chg="mod">
          <ac:chgData name="ritafmatos6@ua.pt" userId="fdff18bd-0539-430f-bcec-6253fd1e44a7" providerId="ADAL" clId="{0636DD97-C390-4C85-B826-98417677EFE4}" dt="2022-03-29T19:56:38.561" v="2858"/>
          <ac:grpSpMkLst>
            <pc:docMk/>
            <pc:sldMk cId="3541193387" sldId="367"/>
            <ac:grpSpMk id="51" creationId="{29E7270C-9C0C-4F7A-816D-99E237F581D5}"/>
          </ac:grpSpMkLst>
        </pc:grpChg>
        <pc:grpChg chg="mod">
          <ac:chgData name="ritafmatos6@ua.pt" userId="fdff18bd-0539-430f-bcec-6253fd1e44a7" providerId="ADAL" clId="{0636DD97-C390-4C85-B826-98417677EFE4}" dt="2022-03-29T19:56:38.561" v="2858"/>
          <ac:grpSpMkLst>
            <pc:docMk/>
            <pc:sldMk cId="3541193387" sldId="367"/>
            <ac:grpSpMk id="52" creationId="{B0C0C7F6-3950-47E7-8FA7-4032C6004178}"/>
          </ac:grpSpMkLst>
        </pc:grpChg>
        <pc:grpChg chg="add mod">
          <ac:chgData name="ritafmatos6@ua.pt" userId="fdff18bd-0539-430f-bcec-6253fd1e44a7" providerId="ADAL" clId="{0636DD97-C390-4C85-B826-98417677EFE4}" dt="2022-03-29T19:57:52.805" v="2904" actId="1076"/>
          <ac:grpSpMkLst>
            <pc:docMk/>
            <pc:sldMk cId="3541193387" sldId="367"/>
            <ac:grpSpMk id="68" creationId="{12E15C31-372A-4FE7-8D98-5A14A6377CDC}"/>
          </ac:grpSpMkLst>
        </pc:grpChg>
        <pc:grpChg chg="mod">
          <ac:chgData name="ritafmatos6@ua.pt" userId="fdff18bd-0539-430f-bcec-6253fd1e44a7" providerId="ADAL" clId="{0636DD97-C390-4C85-B826-98417677EFE4}" dt="2022-03-29T19:57:45.941" v="2902"/>
          <ac:grpSpMkLst>
            <pc:docMk/>
            <pc:sldMk cId="3541193387" sldId="367"/>
            <ac:grpSpMk id="69" creationId="{D949610B-8FD6-4985-948A-54BF5F1738F3}"/>
          </ac:grpSpMkLst>
        </pc:grpChg>
        <pc:grpChg chg="mod">
          <ac:chgData name="ritafmatos6@ua.pt" userId="fdff18bd-0539-430f-bcec-6253fd1e44a7" providerId="ADAL" clId="{0636DD97-C390-4C85-B826-98417677EFE4}" dt="2022-03-29T19:57:45.941" v="2902"/>
          <ac:grpSpMkLst>
            <pc:docMk/>
            <pc:sldMk cId="3541193387" sldId="367"/>
            <ac:grpSpMk id="70" creationId="{0C690425-086D-4D27-AACA-B8C192F6D70F}"/>
          </ac:grpSpMkLst>
        </pc:grpChg>
        <pc:grpChg chg="mod">
          <ac:chgData name="ritafmatos6@ua.pt" userId="fdff18bd-0539-430f-bcec-6253fd1e44a7" providerId="ADAL" clId="{0636DD97-C390-4C85-B826-98417677EFE4}" dt="2022-03-29T19:57:45.941" v="2902"/>
          <ac:grpSpMkLst>
            <pc:docMk/>
            <pc:sldMk cId="3541193387" sldId="367"/>
            <ac:grpSpMk id="71" creationId="{9285BDE3-FB1E-4209-AC9A-8FF9450F6CEE}"/>
          </ac:grpSpMkLst>
        </pc:grpChg>
        <pc:grpChg chg="add del mod">
          <ac:chgData name="ritafmatos6@ua.pt" userId="fdff18bd-0539-430f-bcec-6253fd1e44a7" providerId="ADAL" clId="{0636DD97-C390-4C85-B826-98417677EFE4}" dt="2022-03-29T19:59:41.977" v="2915" actId="478"/>
          <ac:grpSpMkLst>
            <pc:docMk/>
            <pc:sldMk cId="3541193387" sldId="367"/>
            <ac:grpSpMk id="89" creationId="{08727E3F-C9AA-4AAF-97B4-99F4D238CCA6}"/>
          </ac:grpSpMkLst>
        </pc:grpChg>
        <pc:grpChg chg="mod">
          <ac:chgData name="ritafmatos6@ua.pt" userId="fdff18bd-0539-430f-bcec-6253fd1e44a7" providerId="ADAL" clId="{0636DD97-C390-4C85-B826-98417677EFE4}" dt="2022-03-29T19:58:37.787" v="2908"/>
          <ac:grpSpMkLst>
            <pc:docMk/>
            <pc:sldMk cId="3541193387" sldId="367"/>
            <ac:grpSpMk id="90" creationId="{45DAFAE0-4424-44E3-BB4C-EC4956BC7B4F}"/>
          </ac:grpSpMkLst>
        </pc:grpChg>
        <pc:grpChg chg="mod">
          <ac:chgData name="ritafmatos6@ua.pt" userId="fdff18bd-0539-430f-bcec-6253fd1e44a7" providerId="ADAL" clId="{0636DD97-C390-4C85-B826-98417677EFE4}" dt="2022-03-29T19:58:37.787" v="2908"/>
          <ac:grpSpMkLst>
            <pc:docMk/>
            <pc:sldMk cId="3541193387" sldId="367"/>
            <ac:grpSpMk id="91" creationId="{FA6EA1B7-6106-4164-9418-3187021D95ED}"/>
          </ac:grpSpMkLst>
        </pc:grpChg>
        <pc:grpChg chg="mod">
          <ac:chgData name="ritafmatos6@ua.pt" userId="fdff18bd-0539-430f-bcec-6253fd1e44a7" providerId="ADAL" clId="{0636DD97-C390-4C85-B826-98417677EFE4}" dt="2022-03-29T19:58:37.787" v="2908"/>
          <ac:grpSpMkLst>
            <pc:docMk/>
            <pc:sldMk cId="3541193387" sldId="367"/>
            <ac:grpSpMk id="92" creationId="{B83C1A2A-AD41-443A-BE3C-EE87E3A176B3}"/>
          </ac:grpSpMkLst>
        </pc:grpChg>
        <pc:grpChg chg="add mod">
          <ac:chgData name="ritafmatos6@ua.pt" userId="fdff18bd-0539-430f-bcec-6253fd1e44a7" providerId="ADAL" clId="{0636DD97-C390-4C85-B826-98417677EFE4}" dt="2022-03-29T19:59:30.813" v="2912" actId="1076"/>
          <ac:grpSpMkLst>
            <pc:docMk/>
            <pc:sldMk cId="3541193387" sldId="367"/>
            <ac:grpSpMk id="99" creationId="{C5461B0E-030B-4155-ABCF-4E4047730F66}"/>
          </ac:grpSpMkLst>
        </pc:grpChg>
        <pc:grpChg chg="mod">
          <ac:chgData name="ritafmatos6@ua.pt" userId="fdff18bd-0539-430f-bcec-6253fd1e44a7" providerId="ADAL" clId="{0636DD97-C390-4C85-B826-98417677EFE4}" dt="2022-03-29T19:59:20.608" v="2911"/>
          <ac:grpSpMkLst>
            <pc:docMk/>
            <pc:sldMk cId="3541193387" sldId="367"/>
            <ac:grpSpMk id="100" creationId="{3D3848F6-0AA4-4FFF-8564-4C6D22A97552}"/>
          </ac:grpSpMkLst>
        </pc:grpChg>
        <pc:grpChg chg="mod">
          <ac:chgData name="ritafmatos6@ua.pt" userId="fdff18bd-0539-430f-bcec-6253fd1e44a7" providerId="ADAL" clId="{0636DD97-C390-4C85-B826-98417677EFE4}" dt="2022-03-29T19:59:20.608" v="2911"/>
          <ac:grpSpMkLst>
            <pc:docMk/>
            <pc:sldMk cId="3541193387" sldId="367"/>
            <ac:grpSpMk id="101" creationId="{3BAAE685-774C-4242-B7E9-F8CE063E3F96}"/>
          </ac:grpSpMkLst>
        </pc:grpChg>
        <pc:grpChg chg="add mod">
          <ac:chgData name="ritafmatos6@ua.pt" userId="fdff18bd-0539-430f-bcec-6253fd1e44a7" providerId="ADAL" clId="{0636DD97-C390-4C85-B826-98417677EFE4}" dt="2022-03-29T19:59:53.788" v="2916"/>
          <ac:grpSpMkLst>
            <pc:docMk/>
            <pc:sldMk cId="3541193387" sldId="367"/>
            <ac:grpSpMk id="106" creationId="{8547B8F5-6AC8-418F-925D-A96909F45C5D}"/>
          </ac:grpSpMkLst>
        </pc:grpChg>
        <pc:grpChg chg="mod">
          <ac:chgData name="ritafmatos6@ua.pt" userId="fdff18bd-0539-430f-bcec-6253fd1e44a7" providerId="ADAL" clId="{0636DD97-C390-4C85-B826-98417677EFE4}" dt="2022-03-29T19:59:53.788" v="2916"/>
          <ac:grpSpMkLst>
            <pc:docMk/>
            <pc:sldMk cId="3541193387" sldId="367"/>
            <ac:grpSpMk id="107" creationId="{C7B8821A-88C7-4CF5-B937-F1DFD0F35406}"/>
          </ac:grpSpMkLst>
        </pc:grpChg>
        <pc:grpChg chg="mod">
          <ac:chgData name="ritafmatos6@ua.pt" userId="fdff18bd-0539-430f-bcec-6253fd1e44a7" providerId="ADAL" clId="{0636DD97-C390-4C85-B826-98417677EFE4}" dt="2022-03-29T19:59:53.788" v="2916"/>
          <ac:grpSpMkLst>
            <pc:docMk/>
            <pc:sldMk cId="3541193387" sldId="367"/>
            <ac:grpSpMk id="108" creationId="{DBC246D2-B91D-4732-A193-C58E48683FDD}"/>
          </ac:grpSpMkLst>
        </pc:grpChg>
        <pc:grpChg chg="mod">
          <ac:chgData name="ritafmatos6@ua.pt" userId="fdff18bd-0539-430f-bcec-6253fd1e44a7" providerId="ADAL" clId="{0636DD97-C390-4C85-B826-98417677EFE4}" dt="2022-03-29T19:59:53.788" v="2916"/>
          <ac:grpSpMkLst>
            <pc:docMk/>
            <pc:sldMk cId="3541193387" sldId="367"/>
            <ac:grpSpMk id="109" creationId="{A0ED86CA-20B7-4C92-8156-A53E26178EA0}"/>
          </ac:grpSpMkLst>
        </pc:grpChg>
        <pc:picChg chg="add del mod modCrop">
          <ac:chgData name="ritafmatos6@ua.pt" userId="fdff18bd-0539-430f-bcec-6253fd1e44a7" providerId="ADAL" clId="{0636DD97-C390-4C85-B826-98417677EFE4}" dt="2022-03-29T19:57:37.133" v="2901" actId="1035"/>
          <ac:picMkLst>
            <pc:docMk/>
            <pc:sldMk cId="3541193387" sldId="367"/>
            <ac:picMk id="3" creationId="{F5856DA1-EE79-48F5-B62A-447025391CE4}"/>
          </ac:picMkLst>
        </pc:picChg>
      </pc:sldChg>
      <pc:sldChg chg="addSp delSp modSp new del mod modAnim">
        <pc:chgData name="ritafmatos6@ua.pt" userId="fdff18bd-0539-430f-bcec-6253fd1e44a7" providerId="ADAL" clId="{0636DD97-C390-4C85-B826-98417677EFE4}" dt="2022-03-29T20:04:42.061" v="2972" actId="47"/>
        <pc:sldMkLst>
          <pc:docMk/>
          <pc:sldMk cId="1487372127" sldId="368"/>
        </pc:sldMkLst>
        <pc:spChg chg="del">
          <ac:chgData name="ritafmatos6@ua.pt" userId="fdff18bd-0539-430f-bcec-6253fd1e44a7" providerId="ADAL" clId="{0636DD97-C390-4C85-B826-98417677EFE4}" dt="2022-03-29T19:53:58.649" v="2815" actId="478"/>
          <ac:spMkLst>
            <pc:docMk/>
            <pc:sldMk cId="1487372127" sldId="368"/>
            <ac:spMk id="2" creationId="{04E8BD54-D72E-465B-A126-FEB9E358FEA6}"/>
          </ac:spMkLst>
        </pc:spChg>
        <pc:spChg chg="add mod">
          <ac:chgData name="ritafmatos6@ua.pt" userId="fdff18bd-0539-430f-bcec-6253fd1e44a7" providerId="ADAL" clId="{0636DD97-C390-4C85-B826-98417677EFE4}" dt="2022-03-29T20:03:44.875" v="2964" actId="14100"/>
          <ac:spMkLst>
            <pc:docMk/>
            <pc:sldMk cId="1487372127" sldId="368"/>
            <ac:spMk id="4" creationId="{CD469AB0-0404-4F84-A495-3E291166043E}"/>
          </ac:spMkLst>
        </pc:spChg>
        <pc:spChg chg="add mod">
          <ac:chgData name="ritafmatos6@ua.pt" userId="fdff18bd-0539-430f-bcec-6253fd1e44a7" providerId="ADAL" clId="{0636DD97-C390-4C85-B826-98417677EFE4}" dt="2022-03-29T20:03:36.323" v="2961" actId="14100"/>
          <ac:spMkLst>
            <pc:docMk/>
            <pc:sldMk cId="1487372127" sldId="368"/>
            <ac:spMk id="5" creationId="{5FE02A7E-A10A-4FBF-9AD3-DA42F31052AD}"/>
          </ac:spMkLst>
        </pc:spChg>
        <pc:spChg chg="add mod">
          <ac:chgData name="ritafmatos6@ua.pt" userId="fdff18bd-0539-430f-bcec-6253fd1e44a7" providerId="ADAL" clId="{0636DD97-C390-4C85-B826-98417677EFE4}" dt="2022-03-29T20:03:38.243" v="2962" actId="14100"/>
          <ac:spMkLst>
            <pc:docMk/>
            <pc:sldMk cId="1487372127" sldId="368"/>
            <ac:spMk id="6" creationId="{9316AB48-2413-410C-AFF5-AE27567EE734}"/>
          </ac:spMkLst>
        </pc:spChg>
        <pc:spChg chg="add mod">
          <ac:chgData name="ritafmatos6@ua.pt" userId="fdff18bd-0539-430f-bcec-6253fd1e44a7" providerId="ADAL" clId="{0636DD97-C390-4C85-B826-98417677EFE4}" dt="2022-03-29T20:03:42.603" v="2963" actId="14100"/>
          <ac:spMkLst>
            <pc:docMk/>
            <pc:sldMk cId="1487372127" sldId="368"/>
            <ac:spMk id="7" creationId="{EDCB8B8B-074D-4A2A-A6DD-CE703B47BB8E}"/>
          </ac:spMkLst>
        </pc:spChg>
        <pc:spChg chg="add del mod">
          <ac:chgData name="ritafmatos6@ua.pt" userId="fdff18bd-0539-430f-bcec-6253fd1e44a7" providerId="ADAL" clId="{0636DD97-C390-4C85-B826-98417677EFE4}" dt="2022-03-29T20:03:49.929" v="2965" actId="478"/>
          <ac:spMkLst>
            <pc:docMk/>
            <pc:sldMk cId="1487372127" sldId="368"/>
            <ac:spMk id="8" creationId="{F1ABB2FC-DC92-4779-99FB-6991A1ADF27E}"/>
          </ac:spMkLst>
        </pc:spChg>
        <pc:spChg chg="add del mod">
          <ac:chgData name="ritafmatos6@ua.pt" userId="fdff18bd-0539-430f-bcec-6253fd1e44a7" providerId="ADAL" clId="{0636DD97-C390-4C85-B826-98417677EFE4}" dt="2022-03-29T20:03:50.813" v="2966" actId="478"/>
          <ac:spMkLst>
            <pc:docMk/>
            <pc:sldMk cId="1487372127" sldId="368"/>
            <ac:spMk id="9" creationId="{E094CDC8-6C74-4BF6-94C8-6EC329AC6B46}"/>
          </ac:spMkLst>
        </pc:spChg>
        <pc:spChg chg="add del mod">
          <ac:chgData name="ritafmatos6@ua.pt" userId="fdff18bd-0539-430f-bcec-6253fd1e44a7" providerId="ADAL" clId="{0636DD97-C390-4C85-B826-98417677EFE4}" dt="2022-03-29T20:03:51.313" v="2967" actId="478"/>
          <ac:spMkLst>
            <pc:docMk/>
            <pc:sldMk cId="1487372127" sldId="368"/>
            <ac:spMk id="10" creationId="{737C0D69-EEC2-400E-8D98-4C074E803CCB}"/>
          </ac:spMkLst>
        </pc:spChg>
        <pc:spChg chg="add del mod">
          <ac:chgData name="ritafmatos6@ua.pt" userId="fdff18bd-0539-430f-bcec-6253fd1e44a7" providerId="ADAL" clId="{0636DD97-C390-4C85-B826-98417677EFE4}" dt="2022-03-29T20:03:51.846" v="2969" actId="478"/>
          <ac:spMkLst>
            <pc:docMk/>
            <pc:sldMk cId="1487372127" sldId="368"/>
            <ac:spMk id="11" creationId="{EC9AB406-79F4-4BD0-96A5-50F0595511D1}"/>
          </ac:spMkLst>
        </pc:spChg>
        <pc:spChg chg="add mod">
          <ac:chgData name="ritafmatos6@ua.pt" userId="fdff18bd-0539-430f-bcec-6253fd1e44a7" providerId="ADAL" clId="{0636DD97-C390-4C85-B826-98417677EFE4}" dt="2022-03-29T20:04:05.940" v="2971" actId="1076"/>
          <ac:spMkLst>
            <pc:docMk/>
            <pc:sldMk cId="1487372127" sldId="368"/>
            <ac:spMk id="12" creationId="{E602983D-3EA5-4409-BF3C-492DD60A1483}"/>
          </ac:spMkLst>
        </pc:spChg>
        <pc:spChg chg="add mod">
          <ac:chgData name="ritafmatos6@ua.pt" userId="fdff18bd-0539-430f-bcec-6253fd1e44a7" providerId="ADAL" clId="{0636DD97-C390-4C85-B826-98417677EFE4}" dt="2022-03-29T20:04:05.940" v="2971" actId="1076"/>
          <ac:spMkLst>
            <pc:docMk/>
            <pc:sldMk cId="1487372127" sldId="368"/>
            <ac:spMk id="13" creationId="{CB48CB97-3249-41D6-9B47-3AF782B6E100}"/>
          </ac:spMkLst>
        </pc:spChg>
        <pc:spChg chg="add mod">
          <ac:chgData name="ritafmatos6@ua.pt" userId="fdff18bd-0539-430f-bcec-6253fd1e44a7" providerId="ADAL" clId="{0636DD97-C390-4C85-B826-98417677EFE4}" dt="2022-03-29T20:04:05.940" v="2971" actId="1076"/>
          <ac:spMkLst>
            <pc:docMk/>
            <pc:sldMk cId="1487372127" sldId="368"/>
            <ac:spMk id="14" creationId="{E26444B0-9F9B-4311-BA1C-23DB4FAC5520}"/>
          </ac:spMkLst>
        </pc:spChg>
        <pc:spChg chg="add mod">
          <ac:chgData name="ritafmatos6@ua.pt" userId="fdff18bd-0539-430f-bcec-6253fd1e44a7" providerId="ADAL" clId="{0636DD97-C390-4C85-B826-98417677EFE4}" dt="2022-03-29T20:04:05.940" v="2971" actId="1076"/>
          <ac:spMkLst>
            <pc:docMk/>
            <pc:sldMk cId="1487372127" sldId="368"/>
            <ac:spMk id="15" creationId="{2AD6D08D-C921-4EB3-9BD3-A6F5FA2472AA}"/>
          </ac:spMkLst>
        </pc:spChg>
        <pc:picChg chg="add mod">
          <ac:chgData name="ritafmatos6@ua.pt" userId="fdff18bd-0539-430f-bcec-6253fd1e44a7" providerId="ADAL" clId="{0636DD97-C390-4C85-B826-98417677EFE4}" dt="2022-03-29T20:00:58.404" v="2920" actId="14100"/>
          <ac:picMkLst>
            <pc:docMk/>
            <pc:sldMk cId="1487372127" sldId="368"/>
            <ac:picMk id="3" creationId="{A59C57C8-6AB6-4DC4-9665-435E281DBA3C}"/>
          </ac:picMkLst>
        </pc:picChg>
      </pc:sldChg>
      <pc:sldChg chg="addSp delSp modSp add mod">
        <pc:chgData name="ritafmatos6@ua.pt" userId="fdff18bd-0539-430f-bcec-6253fd1e44a7" providerId="ADAL" clId="{0636DD97-C390-4C85-B826-98417677EFE4}" dt="2022-03-30T00:07:35.331" v="3623" actId="1076"/>
        <pc:sldMkLst>
          <pc:docMk/>
          <pc:sldMk cId="2442359313" sldId="368"/>
        </pc:sldMkLst>
        <pc:spChg chg="add mod">
          <ac:chgData name="ritafmatos6@ua.pt" userId="fdff18bd-0539-430f-bcec-6253fd1e44a7" providerId="ADAL" clId="{0636DD97-C390-4C85-B826-98417677EFE4}" dt="2022-03-29T23:49:33.374" v="3428" actId="1076"/>
          <ac:spMkLst>
            <pc:docMk/>
            <pc:sldMk cId="2442359313" sldId="368"/>
            <ac:spMk id="33" creationId="{586A3194-EF58-4337-9D6F-D49574963A66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38" creationId="{1583AE72-3506-44E0-A67B-9C1DE117A5BF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39" creationId="{136E504C-8D79-4DAE-A575-48C4BE34B654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40" creationId="{FBB8C731-9337-478C-A479-F95ADE22A3A4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44" creationId="{C0B16D44-19E4-426D-B932-1AC40DF56A09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45" creationId="{103EBE1E-6A53-47AA-B61E-CA3462F6BF61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46" creationId="{83FBA4D7-1CE1-4461-9980-03870C5DD927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47" creationId="{6011E75C-D7D9-46B4-B7FD-267C3F91FBC5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48" creationId="{9AD79E25-4B31-4FE7-B570-199917CD7C2A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49" creationId="{DE6E9833-B6A9-4349-94AB-9D63A4484DB0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50" creationId="{FFC63BE4-27CC-4F77-B876-AF74757F0F94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51" creationId="{25B6FA01-1047-4C6A-808E-5713D33F06DA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52" creationId="{1D33729B-CDD6-4C2E-8AA8-1F093D2485EF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53" creationId="{832F7671-33DF-4FF4-922E-8D6BCDDB9092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54" creationId="{476B978C-2249-45E4-A4DC-403A6A1CB9B3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55" creationId="{65184CE1-75F2-42A1-A315-1A127A038CCF}"/>
          </ac:spMkLst>
        </pc:spChg>
        <pc:spChg chg="mod">
          <ac:chgData name="ritafmatos6@ua.pt" userId="fdff18bd-0539-430f-bcec-6253fd1e44a7" providerId="ADAL" clId="{0636DD97-C390-4C85-B826-98417677EFE4}" dt="2022-03-29T23:47:11.023" v="3407"/>
          <ac:spMkLst>
            <pc:docMk/>
            <pc:sldMk cId="2442359313" sldId="368"/>
            <ac:spMk id="56" creationId="{5F7D2710-4084-4DE5-8504-6ACD952F2C6D}"/>
          </ac:spMkLst>
        </pc:spChg>
        <pc:spChg chg="del mod">
          <ac:chgData name="ritafmatos6@ua.pt" userId="fdff18bd-0539-430f-bcec-6253fd1e44a7" providerId="ADAL" clId="{0636DD97-C390-4C85-B826-98417677EFE4}" dt="2022-03-29T23:48:31.354" v="3417" actId="478"/>
          <ac:spMkLst>
            <pc:docMk/>
            <pc:sldMk cId="2442359313" sldId="368"/>
            <ac:spMk id="58" creationId="{5B07FE98-FE62-473B-91B5-1C4DD832EC82}"/>
          </ac:spMkLst>
        </pc:spChg>
        <pc:spChg chg="mod">
          <ac:chgData name="ritafmatos6@ua.pt" userId="fdff18bd-0539-430f-bcec-6253fd1e44a7" providerId="ADAL" clId="{0636DD97-C390-4C85-B826-98417677EFE4}" dt="2022-03-29T23:48:18.515" v="3412" actId="1582"/>
          <ac:spMkLst>
            <pc:docMk/>
            <pc:sldMk cId="2442359313" sldId="368"/>
            <ac:spMk id="59" creationId="{F7F410FF-7345-43CE-A400-EDDB76A12ABC}"/>
          </ac:spMkLst>
        </pc:spChg>
        <pc:spChg chg="del mod">
          <ac:chgData name="ritafmatos6@ua.pt" userId="fdff18bd-0539-430f-bcec-6253fd1e44a7" providerId="ADAL" clId="{0636DD97-C390-4C85-B826-98417677EFE4}" dt="2022-03-29T23:48:26.196" v="3416" actId="478"/>
          <ac:spMkLst>
            <pc:docMk/>
            <pc:sldMk cId="2442359313" sldId="368"/>
            <ac:spMk id="60" creationId="{AABF7C85-021F-40EA-A726-8D85D2C2459E}"/>
          </ac:spMkLst>
        </pc:spChg>
        <pc:spChg chg="mod">
          <ac:chgData name="ritafmatos6@ua.pt" userId="fdff18bd-0539-430f-bcec-6253fd1e44a7" providerId="ADAL" clId="{0636DD97-C390-4C85-B826-98417677EFE4}" dt="2022-03-29T23:48:18.515" v="3412" actId="1582"/>
          <ac:spMkLst>
            <pc:docMk/>
            <pc:sldMk cId="2442359313" sldId="368"/>
            <ac:spMk id="61" creationId="{20776A8F-2C7D-470D-85E0-2CE629027EAD}"/>
          </ac:spMkLst>
        </pc:spChg>
        <pc:spChg chg="mod">
          <ac:chgData name="ritafmatos6@ua.pt" userId="fdff18bd-0539-430f-bcec-6253fd1e44a7" providerId="ADAL" clId="{0636DD97-C390-4C85-B826-98417677EFE4}" dt="2022-03-29T23:48:18.515" v="3412" actId="1582"/>
          <ac:spMkLst>
            <pc:docMk/>
            <pc:sldMk cId="2442359313" sldId="368"/>
            <ac:spMk id="62" creationId="{1ED43E5C-D89C-473B-B914-816B6B0963BC}"/>
          </ac:spMkLst>
        </pc:spChg>
        <pc:spChg chg="mod">
          <ac:chgData name="ritafmatos6@ua.pt" userId="fdff18bd-0539-430f-bcec-6253fd1e44a7" providerId="ADAL" clId="{0636DD97-C390-4C85-B826-98417677EFE4}" dt="2022-03-29T23:49:21.537" v="3426" actId="208"/>
          <ac:spMkLst>
            <pc:docMk/>
            <pc:sldMk cId="2442359313" sldId="368"/>
            <ac:spMk id="65" creationId="{FA996B60-9E1D-4CE8-9597-259B8115E420}"/>
          </ac:spMkLst>
        </pc:spChg>
        <pc:spChg chg="mod">
          <ac:chgData name="ritafmatos6@ua.pt" userId="fdff18bd-0539-430f-bcec-6253fd1e44a7" providerId="ADAL" clId="{0636DD97-C390-4C85-B826-98417677EFE4}" dt="2022-03-30T00:07:35.331" v="3623" actId="1076"/>
          <ac:spMkLst>
            <pc:docMk/>
            <pc:sldMk cId="2442359313" sldId="368"/>
            <ac:spMk id="66" creationId="{A3D9545A-CCA4-4C93-BDC7-628638499083}"/>
          </ac:spMkLst>
        </pc:spChg>
        <pc:spChg chg="add mod">
          <ac:chgData name="ritafmatos6@ua.pt" userId="fdff18bd-0539-430f-bcec-6253fd1e44a7" providerId="ADAL" clId="{0636DD97-C390-4C85-B826-98417677EFE4}" dt="2022-03-29T23:46:00.673" v="3405" actId="1036"/>
          <ac:spMkLst>
            <pc:docMk/>
            <pc:sldMk cId="2442359313" sldId="368"/>
            <ac:spMk id="97" creationId="{AE03BDFE-88FF-420C-BBD7-0D42BA64DCFF}"/>
          </ac:spMkLst>
        </pc:spChg>
        <pc:spChg chg="add mod">
          <ac:chgData name="ritafmatos6@ua.pt" userId="fdff18bd-0539-430f-bcec-6253fd1e44a7" providerId="ADAL" clId="{0636DD97-C390-4C85-B826-98417677EFE4}" dt="2022-03-29T23:46:00.673" v="3405" actId="1036"/>
          <ac:spMkLst>
            <pc:docMk/>
            <pc:sldMk cId="2442359313" sldId="368"/>
            <ac:spMk id="117" creationId="{6B49DAE8-5040-4163-BB0B-A3226AC8BBBA}"/>
          </ac:spMkLst>
        </pc:spChg>
        <pc:spChg chg="add mod">
          <ac:chgData name="ritafmatos6@ua.pt" userId="fdff18bd-0539-430f-bcec-6253fd1e44a7" providerId="ADAL" clId="{0636DD97-C390-4C85-B826-98417677EFE4}" dt="2022-03-29T23:46:00.673" v="3405" actId="1036"/>
          <ac:spMkLst>
            <pc:docMk/>
            <pc:sldMk cId="2442359313" sldId="368"/>
            <ac:spMk id="119" creationId="{8532B9C0-E4C8-4D15-8E53-AE6F5121544A}"/>
          </ac:spMkLst>
        </pc:spChg>
        <pc:spChg chg="add mod">
          <ac:chgData name="ritafmatos6@ua.pt" userId="fdff18bd-0539-430f-bcec-6253fd1e44a7" providerId="ADAL" clId="{0636DD97-C390-4C85-B826-98417677EFE4}" dt="2022-03-29T23:46:00.673" v="3405" actId="1036"/>
          <ac:spMkLst>
            <pc:docMk/>
            <pc:sldMk cId="2442359313" sldId="368"/>
            <ac:spMk id="121" creationId="{422502AF-D88F-453F-BCE3-4FB6C1CE63AA}"/>
          </ac:spMkLst>
        </pc:spChg>
        <pc:grpChg chg="del">
          <ac:chgData name="ritafmatos6@ua.pt" userId="fdff18bd-0539-430f-bcec-6253fd1e44a7" providerId="ADAL" clId="{0636DD97-C390-4C85-B826-98417677EFE4}" dt="2022-03-29T20:06:17.924" v="2975" actId="478"/>
          <ac:grpSpMkLst>
            <pc:docMk/>
            <pc:sldMk cId="2442359313" sldId="368"/>
            <ac:grpSpMk id="29" creationId="{C1BE97E6-8E44-4C2A-930A-F0A80945908C}"/>
          </ac:grpSpMkLst>
        </pc:grpChg>
        <pc:grpChg chg="del">
          <ac:chgData name="ritafmatos6@ua.pt" userId="fdff18bd-0539-430f-bcec-6253fd1e44a7" providerId="ADAL" clId="{0636DD97-C390-4C85-B826-98417677EFE4}" dt="2022-03-29T20:06:22.621" v="2977" actId="478"/>
          <ac:grpSpMkLst>
            <pc:docMk/>
            <pc:sldMk cId="2442359313" sldId="368"/>
            <ac:grpSpMk id="30" creationId="{09E0C100-56AF-4195-BBCA-15A49CFE4323}"/>
          </ac:grpSpMkLst>
        </pc:grpChg>
        <pc:grpChg chg="add del mod">
          <ac:chgData name="ritafmatos6@ua.pt" userId="fdff18bd-0539-430f-bcec-6253fd1e44a7" providerId="ADAL" clId="{0636DD97-C390-4C85-B826-98417677EFE4}" dt="2022-03-29T23:47:22.039" v="3409" actId="478"/>
          <ac:grpSpMkLst>
            <pc:docMk/>
            <pc:sldMk cId="2442359313" sldId="368"/>
            <ac:grpSpMk id="34" creationId="{FF9A3EB2-6365-4222-894D-E1DE273C92DA}"/>
          </ac:grpSpMkLst>
        </pc:grpChg>
        <pc:grpChg chg="mod">
          <ac:chgData name="ritafmatos6@ua.pt" userId="fdff18bd-0539-430f-bcec-6253fd1e44a7" providerId="ADAL" clId="{0636DD97-C390-4C85-B826-98417677EFE4}" dt="2022-03-29T23:47:11.023" v="3407"/>
          <ac:grpSpMkLst>
            <pc:docMk/>
            <pc:sldMk cId="2442359313" sldId="368"/>
            <ac:grpSpMk id="36" creationId="{1164C4C3-0D26-42D1-87BD-A08C9F523D70}"/>
          </ac:grpSpMkLst>
        </pc:grpChg>
        <pc:grpChg chg="mod">
          <ac:chgData name="ritafmatos6@ua.pt" userId="fdff18bd-0539-430f-bcec-6253fd1e44a7" providerId="ADAL" clId="{0636DD97-C390-4C85-B826-98417677EFE4}" dt="2022-03-29T23:47:11.023" v="3407"/>
          <ac:grpSpMkLst>
            <pc:docMk/>
            <pc:sldMk cId="2442359313" sldId="368"/>
            <ac:grpSpMk id="37" creationId="{A11B2CB8-69B8-4CEE-862C-EEAC468EDAEC}"/>
          </ac:grpSpMkLst>
        </pc:grpChg>
        <pc:grpChg chg="mod">
          <ac:chgData name="ritafmatos6@ua.pt" userId="fdff18bd-0539-430f-bcec-6253fd1e44a7" providerId="ADAL" clId="{0636DD97-C390-4C85-B826-98417677EFE4}" dt="2022-03-29T23:47:11.023" v="3407"/>
          <ac:grpSpMkLst>
            <pc:docMk/>
            <pc:sldMk cId="2442359313" sldId="368"/>
            <ac:grpSpMk id="41" creationId="{0CEBA7F3-6844-493C-8790-1F9D79AA877B}"/>
          </ac:grpSpMkLst>
        </pc:grpChg>
        <pc:grpChg chg="mod">
          <ac:chgData name="ritafmatos6@ua.pt" userId="fdff18bd-0539-430f-bcec-6253fd1e44a7" providerId="ADAL" clId="{0636DD97-C390-4C85-B826-98417677EFE4}" dt="2022-03-29T23:47:11.023" v="3407"/>
          <ac:grpSpMkLst>
            <pc:docMk/>
            <pc:sldMk cId="2442359313" sldId="368"/>
            <ac:grpSpMk id="42" creationId="{5F6D7164-F7F7-4C5A-8FE0-A19C67D35F90}"/>
          </ac:grpSpMkLst>
        </pc:grpChg>
        <pc:grpChg chg="del">
          <ac:chgData name="ritafmatos6@ua.pt" userId="fdff18bd-0539-430f-bcec-6253fd1e44a7" providerId="ADAL" clId="{0636DD97-C390-4C85-B826-98417677EFE4}" dt="2022-03-29T20:06:24.826" v="2978" actId="478"/>
          <ac:grpSpMkLst>
            <pc:docMk/>
            <pc:sldMk cId="2442359313" sldId="368"/>
            <ac:grpSpMk id="49" creationId="{FA8AB9DA-7EC4-4250-B2F1-ECFA6ADF6D31}"/>
          </ac:grpSpMkLst>
        </pc:grpChg>
        <pc:grpChg chg="add del mod">
          <ac:chgData name="ritafmatos6@ua.pt" userId="fdff18bd-0539-430f-bcec-6253fd1e44a7" providerId="ADAL" clId="{0636DD97-C390-4C85-B826-98417677EFE4}" dt="2022-03-29T23:48:35.722" v="3418" actId="478"/>
          <ac:grpSpMkLst>
            <pc:docMk/>
            <pc:sldMk cId="2442359313" sldId="368"/>
            <ac:grpSpMk id="57" creationId="{F73ED2F7-CB69-49E4-BAAD-8CE597C844AE}"/>
          </ac:grpSpMkLst>
        </pc:grpChg>
        <pc:grpChg chg="add mod">
          <ac:chgData name="ritafmatos6@ua.pt" userId="fdff18bd-0539-430f-bcec-6253fd1e44a7" providerId="ADAL" clId="{0636DD97-C390-4C85-B826-98417677EFE4}" dt="2022-03-29T23:49:45.411" v="3430" actId="1076"/>
          <ac:grpSpMkLst>
            <pc:docMk/>
            <pc:sldMk cId="2442359313" sldId="368"/>
            <ac:grpSpMk id="64" creationId="{958976C3-FC0A-42B0-97A4-49F5B1E5A17D}"/>
          </ac:grpSpMkLst>
        </pc:grpChg>
        <pc:grpChg chg="del">
          <ac:chgData name="ritafmatos6@ua.pt" userId="fdff18bd-0539-430f-bcec-6253fd1e44a7" providerId="ADAL" clId="{0636DD97-C390-4C85-B826-98417677EFE4}" dt="2022-03-29T20:06:20.702" v="2976" actId="478"/>
          <ac:grpSpMkLst>
            <pc:docMk/>
            <pc:sldMk cId="2442359313" sldId="368"/>
            <ac:grpSpMk id="68" creationId="{12E15C31-372A-4FE7-8D98-5A14A6377CDC}"/>
          </ac:grpSpMkLst>
        </pc:grpChg>
        <pc:picChg chg="mod modCrop">
          <ac:chgData name="ritafmatos6@ua.pt" userId="fdff18bd-0539-430f-bcec-6253fd1e44a7" providerId="ADAL" clId="{0636DD97-C390-4C85-B826-98417677EFE4}" dt="2022-03-29T23:46:00.673" v="3405" actId="1036"/>
          <ac:picMkLst>
            <pc:docMk/>
            <pc:sldMk cId="2442359313" sldId="368"/>
            <ac:picMk id="3" creationId="{F5856DA1-EE79-48F5-B62A-447025391CE4}"/>
          </ac:picMkLst>
        </pc:picChg>
        <pc:picChg chg="add del mod">
          <ac:chgData name="ritafmatos6@ua.pt" userId="fdff18bd-0539-430f-bcec-6253fd1e44a7" providerId="ADAL" clId="{0636DD97-C390-4C85-B826-98417677EFE4}" dt="2022-03-29T23:49:07.571" v="3423" actId="478"/>
          <ac:picMkLst>
            <pc:docMk/>
            <pc:sldMk cId="2442359313" sldId="368"/>
            <ac:picMk id="7" creationId="{061E5E9F-8C76-456A-9950-CB5EB7ACF09E}"/>
          </ac:picMkLst>
        </pc:picChg>
        <pc:cxnChg chg="mod">
          <ac:chgData name="ritafmatos6@ua.pt" userId="fdff18bd-0539-430f-bcec-6253fd1e44a7" providerId="ADAL" clId="{0636DD97-C390-4C85-B826-98417677EFE4}" dt="2022-03-29T23:47:11.023" v="3407"/>
          <ac:cxnSpMkLst>
            <pc:docMk/>
            <pc:sldMk cId="2442359313" sldId="368"/>
            <ac:cxnSpMk id="35" creationId="{D2D37955-7327-4C5C-A131-E0BA5C2E2A58}"/>
          </ac:cxnSpMkLst>
        </pc:cxnChg>
        <pc:cxnChg chg="mod">
          <ac:chgData name="ritafmatos6@ua.pt" userId="fdff18bd-0539-430f-bcec-6253fd1e44a7" providerId="ADAL" clId="{0636DD97-C390-4C85-B826-98417677EFE4}" dt="2022-03-29T23:47:11.023" v="3407"/>
          <ac:cxnSpMkLst>
            <pc:docMk/>
            <pc:sldMk cId="2442359313" sldId="368"/>
            <ac:cxnSpMk id="43" creationId="{3C19E1A9-D9A0-41FB-982F-F8DC341B6447}"/>
          </ac:cxnSpMkLst>
        </pc:cxnChg>
        <pc:cxnChg chg="add mod">
          <ac:chgData name="ritafmatos6@ua.pt" userId="fdff18bd-0539-430f-bcec-6253fd1e44a7" providerId="ADAL" clId="{0636DD97-C390-4C85-B826-98417677EFE4}" dt="2022-03-29T23:46:00.673" v="3405" actId="1036"/>
          <ac:cxnSpMkLst>
            <pc:docMk/>
            <pc:sldMk cId="2442359313" sldId="368"/>
            <ac:cxnSpMk id="98" creationId="{B5400914-9936-4E57-A231-A8AAB430CED9}"/>
          </ac:cxnSpMkLst>
        </pc:cxnChg>
        <pc:cxnChg chg="add mod">
          <ac:chgData name="ritafmatos6@ua.pt" userId="fdff18bd-0539-430f-bcec-6253fd1e44a7" providerId="ADAL" clId="{0636DD97-C390-4C85-B826-98417677EFE4}" dt="2022-03-29T23:46:00.673" v="3405" actId="1036"/>
          <ac:cxnSpMkLst>
            <pc:docMk/>
            <pc:sldMk cId="2442359313" sldId="368"/>
            <ac:cxnSpMk id="118" creationId="{A8DA5DBE-43C4-4F3B-9995-3546893AEFA4}"/>
          </ac:cxnSpMkLst>
        </pc:cxnChg>
        <pc:cxnChg chg="add mod">
          <ac:chgData name="ritafmatos6@ua.pt" userId="fdff18bd-0539-430f-bcec-6253fd1e44a7" providerId="ADAL" clId="{0636DD97-C390-4C85-B826-98417677EFE4}" dt="2022-03-29T23:46:00.673" v="3405" actId="1036"/>
          <ac:cxnSpMkLst>
            <pc:docMk/>
            <pc:sldMk cId="2442359313" sldId="368"/>
            <ac:cxnSpMk id="120" creationId="{335F8563-356C-4716-9718-6BE2F4AF84D9}"/>
          </ac:cxnSpMkLst>
        </pc:cxnChg>
        <pc:cxnChg chg="add mod">
          <ac:chgData name="ritafmatos6@ua.pt" userId="fdff18bd-0539-430f-bcec-6253fd1e44a7" providerId="ADAL" clId="{0636DD97-C390-4C85-B826-98417677EFE4}" dt="2022-03-29T23:46:00.673" v="3405" actId="1036"/>
          <ac:cxnSpMkLst>
            <pc:docMk/>
            <pc:sldMk cId="2442359313" sldId="368"/>
            <ac:cxnSpMk id="122" creationId="{8B2C5760-0533-4FB7-9414-2750E7671705}"/>
          </ac:cxnSpMkLst>
        </pc:cxnChg>
      </pc:sldChg>
      <pc:sldChg chg="addSp delSp modSp add mod ord">
        <pc:chgData name="ritafmatos6@ua.pt" userId="fdff18bd-0539-430f-bcec-6253fd1e44a7" providerId="ADAL" clId="{0636DD97-C390-4C85-B826-98417677EFE4}" dt="2022-03-29T23:42:48.061" v="3352"/>
        <pc:sldMkLst>
          <pc:docMk/>
          <pc:sldMk cId="4256561453" sldId="369"/>
        </pc:sldMkLst>
        <pc:spChg chg="mod">
          <ac:chgData name="ritafmatos6@ua.pt" userId="fdff18bd-0539-430f-bcec-6253fd1e44a7" providerId="ADAL" clId="{0636DD97-C390-4C85-B826-98417677EFE4}" dt="2022-03-29T23:42:46.573" v="3351" actId="14100"/>
          <ac:spMkLst>
            <pc:docMk/>
            <pc:sldMk cId="4256561453" sldId="369"/>
            <ac:spMk id="2" creationId="{FB4D4F4D-EE01-BAFE-9B87-FA4CA371DB1E}"/>
          </ac:spMkLst>
        </pc:spChg>
        <pc:spChg chg="mod">
          <ac:chgData name="ritafmatos6@ua.pt" userId="fdff18bd-0539-430f-bcec-6253fd1e44a7" providerId="ADAL" clId="{0636DD97-C390-4C85-B826-98417677EFE4}" dt="2022-03-29T23:36:45.699" v="3303"/>
          <ac:spMkLst>
            <pc:docMk/>
            <pc:sldMk cId="4256561453" sldId="369"/>
            <ac:spMk id="8" creationId="{4815576E-CD30-48B7-A8C2-1DE36B030835}"/>
          </ac:spMkLst>
        </pc:spChg>
        <pc:spChg chg="add del mod">
          <ac:chgData name="ritafmatos6@ua.pt" userId="fdff18bd-0539-430f-bcec-6253fd1e44a7" providerId="ADAL" clId="{0636DD97-C390-4C85-B826-98417677EFE4}" dt="2022-03-29T23:38:11.429" v="3319" actId="478"/>
          <ac:spMkLst>
            <pc:docMk/>
            <pc:sldMk cId="4256561453" sldId="369"/>
            <ac:spMk id="9" creationId="{58E31C72-81A3-40FE-8F0A-CB0467844708}"/>
          </ac:spMkLst>
        </pc:spChg>
        <pc:spChg chg="mod">
          <ac:chgData name="ritafmatos6@ua.pt" userId="fdff18bd-0539-430f-bcec-6253fd1e44a7" providerId="ADAL" clId="{0636DD97-C390-4C85-B826-98417677EFE4}" dt="2022-03-29T23:36:45.699" v="3303"/>
          <ac:spMkLst>
            <pc:docMk/>
            <pc:sldMk cId="4256561453" sldId="369"/>
            <ac:spMk id="10" creationId="{01882A17-D73A-403E-8610-3C00E30CC756}"/>
          </ac:spMkLst>
        </pc:spChg>
        <pc:spChg chg="mod">
          <ac:chgData name="ritafmatos6@ua.pt" userId="fdff18bd-0539-430f-bcec-6253fd1e44a7" providerId="ADAL" clId="{0636DD97-C390-4C85-B826-98417677EFE4}" dt="2022-03-29T23:36:45.699" v="3303"/>
          <ac:spMkLst>
            <pc:docMk/>
            <pc:sldMk cId="4256561453" sldId="369"/>
            <ac:spMk id="11" creationId="{3E610502-DD9E-4E0D-A399-D9A35EB7C3F3}"/>
          </ac:spMkLst>
        </pc:spChg>
        <pc:spChg chg="add del mod">
          <ac:chgData name="ritafmatos6@ua.pt" userId="fdff18bd-0539-430f-bcec-6253fd1e44a7" providerId="ADAL" clId="{0636DD97-C390-4C85-B826-98417677EFE4}" dt="2022-03-29T23:38:34.027" v="3321" actId="478"/>
          <ac:spMkLst>
            <pc:docMk/>
            <pc:sldMk cId="4256561453" sldId="369"/>
            <ac:spMk id="12" creationId="{01A8D7AC-7A58-41C7-B729-E997D6C140B3}"/>
          </ac:spMkLst>
        </pc:spChg>
        <pc:spChg chg="mod">
          <ac:chgData name="ritafmatos6@ua.pt" userId="fdff18bd-0539-430f-bcec-6253fd1e44a7" providerId="ADAL" clId="{0636DD97-C390-4C85-B826-98417677EFE4}" dt="2022-03-29T23:38:37.119" v="3323"/>
          <ac:spMkLst>
            <pc:docMk/>
            <pc:sldMk cId="4256561453" sldId="369"/>
            <ac:spMk id="16" creationId="{FA1B4D7D-D8DC-4D36-A433-BE3804AAE813}"/>
          </ac:spMkLst>
        </pc:spChg>
        <pc:spChg chg="mod">
          <ac:chgData name="ritafmatos6@ua.pt" userId="fdff18bd-0539-430f-bcec-6253fd1e44a7" providerId="ADAL" clId="{0636DD97-C390-4C85-B826-98417677EFE4}" dt="2022-03-29T23:38:37.119" v="3323"/>
          <ac:spMkLst>
            <pc:docMk/>
            <pc:sldMk cId="4256561453" sldId="369"/>
            <ac:spMk id="17" creationId="{F582964F-C08C-4984-B20D-9F53163D0DB7}"/>
          </ac:spMkLst>
        </pc:spChg>
        <pc:spChg chg="mod">
          <ac:chgData name="ritafmatos6@ua.pt" userId="fdff18bd-0539-430f-bcec-6253fd1e44a7" providerId="ADAL" clId="{0636DD97-C390-4C85-B826-98417677EFE4}" dt="2022-03-29T23:38:37.119" v="3323"/>
          <ac:spMkLst>
            <pc:docMk/>
            <pc:sldMk cId="4256561453" sldId="369"/>
            <ac:spMk id="18" creationId="{6CB72BA3-730A-40AD-BF9A-4534242AE8EF}"/>
          </ac:spMkLst>
        </pc:spChg>
        <pc:spChg chg="mod">
          <ac:chgData name="ritafmatos6@ua.pt" userId="fdff18bd-0539-430f-bcec-6253fd1e44a7" providerId="ADAL" clId="{0636DD97-C390-4C85-B826-98417677EFE4}" dt="2022-03-29T23:38:37.119" v="3323"/>
          <ac:spMkLst>
            <pc:docMk/>
            <pc:sldMk cId="4256561453" sldId="369"/>
            <ac:spMk id="19" creationId="{5DF7E316-2F01-4CF2-A5FB-9538C84D1D83}"/>
          </ac:spMkLst>
        </pc:spChg>
        <pc:spChg chg="add del mod">
          <ac:chgData name="ritafmatos6@ua.pt" userId="fdff18bd-0539-430f-bcec-6253fd1e44a7" providerId="ADAL" clId="{0636DD97-C390-4C85-B826-98417677EFE4}" dt="2022-03-29T23:39:57.156" v="3333" actId="478"/>
          <ac:spMkLst>
            <pc:docMk/>
            <pc:sldMk cId="4256561453" sldId="369"/>
            <ac:spMk id="20" creationId="{EA2E4BB6-5DB2-4CBA-8B81-73DC6862336A}"/>
          </ac:spMkLst>
        </pc:spChg>
        <pc:spChg chg="mod">
          <ac:chgData name="ritafmatos6@ua.pt" userId="fdff18bd-0539-430f-bcec-6253fd1e44a7" providerId="ADAL" clId="{0636DD97-C390-4C85-B826-98417677EFE4}" dt="2022-03-29T23:39:59.188" v="3335"/>
          <ac:spMkLst>
            <pc:docMk/>
            <pc:sldMk cId="4256561453" sldId="369"/>
            <ac:spMk id="24" creationId="{527AA93D-92D1-4B35-92B9-C772A932B025}"/>
          </ac:spMkLst>
        </pc:spChg>
        <pc:spChg chg="mod">
          <ac:chgData name="ritafmatos6@ua.pt" userId="fdff18bd-0539-430f-bcec-6253fd1e44a7" providerId="ADAL" clId="{0636DD97-C390-4C85-B826-98417677EFE4}" dt="2022-03-29T23:39:59.188" v="3335"/>
          <ac:spMkLst>
            <pc:docMk/>
            <pc:sldMk cId="4256561453" sldId="369"/>
            <ac:spMk id="25" creationId="{DE8CE919-CEDC-44AA-90F4-D0B22F305575}"/>
          </ac:spMkLst>
        </pc:spChg>
        <pc:spChg chg="mod">
          <ac:chgData name="ritafmatos6@ua.pt" userId="fdff18bd-0539-430f-bcec-6253fd1e44a7" providerId="ADAL" clId="{0636DD97-C390-4C85-B826-98417677EFE4}" dt="2022-03-29T23:39:59.188" v="3335"/>
          <ac:spMkLst>
            <pc:docMk/>
            <pc:sldMk cId="4256561453" sldId="369"/>
            <ac:spMk id="26" creationId="{3F1C5076-F9A4-4DDC-A781-960A054C6C4A}"/>
          </ac:spMkLst>
        </pc:spChg>
        <pc:spChg chg="mod">
          <ac:chgData name="ritafmatos6@ua.pt" userId="fdff18bd-0539-430f-bcec-6253fd1e44a7" providerId="ADAL" clId="{0636DD97-C390-4C85-B826-98417677EFE4}" dt="2022-03-29T23:39:59.188" v="3335"/>
          <ac:spMkLst>
            <pc:docMk/>
            <pc:sldMk cId="4256561453" sldId="369"/>
            <ac:spMk id="27" creationId="{C6DF4BE9-06FD-4F61-A1C9-04ED17B6F5E1}"/>
          </ac:spMkLst>
        </pc:spChg>
        <pc:spChg chg="add del mod">
          <ac:chgData name="ritafmatos6@ua.pt" userId="fdff18bd-0539-430f-bcec-6253fd1e44a7" providerId="ADAL" clId="{0636DD97-C390-4C85-B826-98417677EFE4}" dt="2022-03-29T23:41:14.052" v="3343" actId="478"/>
          <ac:spMkLst>
            <pc:docMk/>
            <pc:sldMk cId="4256561453" sldId="369"/>
            <ac:spMk id="28" creationId="{A531D158-CF01-4EB2-8ED3-1DE33B81654C}"/>
          </ac:spMkLst>
        </pc:spChg>
        <pc:spChg chg="mod">
          <ac:chgData name="ritafmatos6@ua.pt" userId="fdff18bd-0539-430f-bcec-6253fd1e44a7" providerId="ADAL" clId="{0636DD97-C390-4C85-B826-98417677EFE4}" dt="2022-03-29T23:41:16.466" v="3345"/>
          <ac:spMkLst>
            <pc:docMk/>
            <pc:sldMk cId="4256561453" sldId="369"/>
            <ac:spMk id="32" creationId="{CC863F7D-933A-44FF-B3C7-E980DA327F68}"/>
          </ac:spMkLst>
        </pc:spChg>
        <pc:spChg chg="mod">
          <ac:chgData name="ritafmatos6@ua.pt" userId="fdff18bd-0539-430f-bcec-6253fd1e44a7" providerId="ADAL" clId="{0636DD97-C390-4C85-B826-98417677EFE4}" dt="2022-03-29T23:41:16.466" v="3345"/>
          <ac:spMkLst>
            <pc:docMk/>
            <pc:sldMk cId="4256561453" sldId="369"/>
            <ac:spMk id="33" creationId="{6F73E2A0-F082-4388-9ACB-57127AD37B91}"/>
          </ac:spMkLst>
        </pc:spChg>
        <pc:spChg chg="mod">
          <ac:chgData name="ritafmatos6@ua.pt" userId="fdff18bd-0539-430f-bcec-6253fd1e44a7" providerId="ADAL" clId="{0636DD97-C390-4C85-B826-98417677EFE4}" dt="2022-03-29T23:41:16.466" v="3345"/>
          <ac:spMkLst>
            <pc:docMk/>
            <pc:sldMk cId="4256561453" sldId="369"/>
            <ac:spMk id="34" creationId="{F649B854-FECA-42DF-BCC7-5FF347C77ECE}"/>
          </ac:spMkLst>
        </pc:spChg>
        <pc:spChg chg="mod">
          <ac:chgData name="ritafmatos6@ua.pt" userId="fdff18bd-0539-430f-bcec-6253fd1e44a7" providerId="ADAL" clId="{0636DD97-C390-4C85-B826-98417677EFE4}" dt="2022-03-29T23:41:16.466" v="3345"/>
          <ac:spMkLst>
            <pc:docMk/>
            <pc:sldMk cId="4256561453" sldId="369"/>
            <ac:spMk id="35" creationId="{F8A3C538-4B9C-4068-AE7C-12AA08D2E959}"/>
          </ac:spMkLst>
        </pc:spChg>
        <pc:spChg chg="add mod">
          <ac:chgData name="ritafmatos6@ua.pt" userId="fdff18bd-0539-430f-bcec-6253fd1e44a7" providerId="ADAL" clId="{0636DD97-C390-4C85-B826-98417677EFE4}" dt="2022-03-29T23:41:16.466" v="3345"/>
          <ac:spMkLst>
            <pc:docMk/>
            <pc:sldMk cId="4256561453" sldId="369"/>
            <ac:spMk id="36" creationId="{C40CB313-4068-44B1-A215-C4316A47AF35}"/>
          </ac:spMkLst>
        </pc:spChg>
        <pc:spChg chg="mod">
          <ac:chgData name="ritafmatos6@ua.pt" userId="fdff18bd-0539-430f-bcec-6253fd1e44a7" providerId="ADAL" clId="{0636DD97-C390-4C85-B826-98417677EFE4}" dt="2022-03-29T23:42:48.061" v="3352"/>
          <ac:spMkLst>
            <pc:docMk/>
            <pc:sldMk cId="4256561453" sldId="369"/>
            <ac:spMk id="38" creationId="{2891FCB9-B71B-45C8-B788-626DBDB30B6A}"/>
          </ac:spMkLst>
        </pc:spChg>
        <pc:spChg chg="mod">
          <ac:chgData name="ritafmatos6@ua.pt" userId="fdff18bd-0539-430f-bcec-6253fd1e44a7" providerId="ADAL" clId="{0636DD97-C390-4C85-B826-98417677EFE4}" dt="2022-03-29T23:42:48.061" v="3352"/>
          <ac:spMkLst>
            <pc:docMk/>
            <pc:sldMk cId="4256561453" sldId="369"/>
            <ac:spMk id="39" creationId="{F952EAEB-C191-42A8-9EE9-330D06063B4B}"/>
          </ac:spMkLst>
        </pc:spChg>
        <pc:spChg chg="mod">
          <ac:chgData name="ritafmatos6@ua.pt" userId="fdff18bd-0539-430f-bcec-6253fd1e44a7" providerId="ADAL" clId="{0636DD97-C390-4C85-B826-98417677EFE4}" dt="2022-03-29T23:42:48.061" v="3352"/>
          <ac:spMkLst>
            <pc:docMk/>
            <pc:sldMk cId="4256561453" sldId="369"/>
            <ac:spMk id="40" creationId="{D05D8337-4B6B-468F-9468-B948D7794BCE}"/>
          </ac:spMkLst>
        </pc:spChg>
        <pc:spChg chg="mod">
          <ac:chgData name="ritafmatos6@ua.pt" userId="fdff18bd-0539-430f-bcec-6253fd1e44a7" providerId="ADAL" clId="{0636DD97-C390-4C85-B826-98417677EFE4}" dt="2022-03-29T23:42:48.061" v="3352"/>
          <ac:spMkLst>
            <pc:docMk/>
            <pc:sldMk cId="4256561453" sldId="369"/>
            <ac:spMk id="41" creationId="{4F7A0968-5AB0-4B67-B589-FB050CC8497E}"/>
          </ac:spMkLst>
        </pc:spChg>
        <pc:spChg chg="mod">
          <ac:chgData name="ritafmatos6@ua.pt" userId="fdff18bd-0539-430f-bcec-6253fd1e44a7" providerId="ADAL" clId="{0636DD97-C390-4C85-B826-98417677EFE4}" dt="2022-03-29T23:42:48.061" v="3352"/>
          <ac:spMkLst>
            <pc:docMk/>
            <pc:sldMk cId="4256561453" sldId="369"/>
            <ac:spMk id="42" creationId="{9A14F9A7-FA63-4F86-9D34-86107FE8CA42}"/>
          </ac:spMkLst>
        </pc:spChg>
        <pc:spChg chg="mod">
          <ac:chgData name="ritafmatos6@ua.pt" userId="fdff18bd-0539-430f-bcec-6253fd1e44a7" providerId="ADAL" clId="{0636DD97-C390-4C85-B826-98417677EFE4}" dt="2022-03-29T23:42:48.061" v="3352"/>
          <ac:spMkLst>
            <pc:docMk/>
            <pc:sldMk cId="4256561453" sldId="369"/>
            <ac:spMk id="43" creationId="{3FCBF353-36E5-48FD-8050-2D98D4369E95}"/>
          </ac:spMkLst>
        </pc:spChg>
        <pc:grpChg chg="add del mod">
          <ac:chgData name="ritafmatos6@ua.pt" userId="fdff18bd-0539-430f-bcec-6253fd1e44a7" providerId="ADAL" clId="{0636DD97-C390-4C85-B826-98417677EFE4}" dt="2022-03-29T23:38:36.050" v="3322" actId="478"/>
          <ac:grpSpMkLst>
            <pc:docMk/>
            <pc:sldMk cId="4256561453" sldId="369"/>
            <ac:grpSpMk id="5" creationId="{E28649DF-F1C2-4C7C-BA89-197135FA8795}"/>
          </ac:grpSpMkLst>
        </pc:grpChg>
        <pc:grpChg chg="mod">
          <ac:chgData name="ritafmatos6@ua.pt" userId="fdff18bd-0539-430f-bcec-6253fd1e44a7" providerId="ADAL" clId="{0636DD97-C390-4C85-B826-98417677EFE4}" dt="2022-03-29T23:36:45.699" v="3303"/>
          <ac:grpSpMkLst>
            <pc:docMk/>
            <pc:sldMk cId="4256561453" sldId="369"/>
            <ac:grpSpMk id="6" creationId="{4537AD42-B699-4C7A-8599-B68873FBFD33}"/>
          </ac:grpSpMkLst>
        </pc:grpChg>
        <pc:grpChg chg="add del mod">
          <ac:chgData name="ritafmatos6@ua.pt" userId="fdff18bd-0539-430f-bcec-6253fd1e44a7" providerId="ADAL" clId="{0636DD97-C390-4C85-B826-98417677EFE4}" dt="2022-03-29T23:38:11.429" v="3319" actId="478"/>
          <ac:grpSpMkLst>
            <pc:docMk/>
            <pc:sldMk cId="4256561453" sldId="369"/>
            <ac:grpSpMk id="7" creationId="{AA5A8EFF-C241-4DC6-A230-706D0BF96560}"/>
          </ac:grpSpMkLst>
        </pc:grpChg>
        <pc:grpChg chg="add del mod">
          <ac:chgData name="ritafmatos6@ua.pt" userId="fdff18bd-0539-430f-bcec-6253fd1e44a7" providerId="ADAL" clId="{0636DD97-C390-4C85-B826-98417677EFE4}" dt="2022-03-29T23:39:57.886" v="3334" actId="478"/>
          <ac:grpSpMkLst>
            <pc:docMk/>
            <pc:sldMk cId="4256561453" sldId="369"/>
            <ac:grpSpMk id="13" creationId="{C1ACE9A3-59FF-4A75-AE06-4CC25CDF6E9E}"/>
          </ac:grpSpMkLst>
        </pc:grpChg>
        <pc:grpChg chg="mod">
          <ac:chgData name="ritafmatos6@ua.pt" userId="fdff18bd-0539-430f-bcec-6253fd1e44a7" providerId="ADAL" clId="{0636DD97-C390-4C85-B826-98417677EFE4}" dt="2022-03-29T23:38:37.119" v="3323"/>
          <ac:grpSpMkLst>
            <pc:docMk/>
            <pc:sldMk cId="4256561453" sldId="369"/>
            <ac:grpSpMk id="14" creationId="{72A7E879-05F9-41A4-B4AC-0B1B2288D3F8}"/>
          </ac:grpSpMkLst>
        </pc:grpChg>
        <pc:grpChg chg="mod">
          <ac:chgData name="ritafmatos6@ua.pt" userId="fdff18bd-0539-430f-bcec-6253fd1e44a7" providerId="ADAL" clId="{0636DD97-C390-4C85-B826-98417677EFE4}" dt="2022-03-29T23:38:37.119" v="3323"/>
          <ac:grpSpMkLst>
            <pc:docMk/>
            <pc:sldMk cId="4256561453" sldId="369"/>
            <ac:grpSpMk id="15" creationId="{B234B25A-23AA-410B-AE0C-167C1022626C}"/>
          </ac:grpSpMkLst>
        </pc:grpChg>
        <pc:grpChg chg="add del mod">
          <ac:chgData name="ritafmatos6@ua.pt" userId="fdff18bd-0539-430f-bcec-6253fd1e44a7" providerId="ADAL" clId="{0636DD97-C390-4C85-B826-98417677EFE4}" dt="2022-03-29T23:41:15.938" v="3344" actId="478"/>
          <ac:grpSpMkLst>
            <pc:docMk/>
            <pc:sldMk cId="4256561453" sldId="369"/>
            <ac:grpSpMk id="21" creationId="{246364F3-70A0-439E-847F-142347EA9B97}"/>
          </ac:grpSpMkLst>
        </pc:grpChg>
        <pc:grpChg chg="mod">
          <ac:chgData name="ritafmatos6@ua.pt" userId="fdff18bd-0539-430f-bcec-6253fd1e44a7" providerId="ADAL" clId="{0636DD97-C390-4C85-B826-98417677EFE4}" dt="2022-03-29T23:39:59.188" v="3335"/>
          <ac:grpSpMkLst>
            <pc:docMk/>
            <pc:sldMk cId="4256561453" sldId="369"/>
            <ac:grpSpMk id="22" creationId="{CCB926A4-22D4-4E88-A803-E51C281BC0C0}"/>
          </ac:grpSpMkLst>
        </pc:grpChg>
        <pc:grpChg chg="mod">
          <ac:chgData name="ritafmatos6@ua.pt" userId="fdff18bd-0539-430f-bcec-6253fd1e44a7" providerId="ADAL" clId="{0636DD97-C390-4C85-B826-98417677EFE4}" dt="2022-03-29T23:39:59.188" v="3335"/>
          <ac:grpSpMkLst>
            <pc:docMk/>
            <pc:sldMk cId="4256561453" sldId="369"/>
            <ac:grpSpMk id="23" creationId="{8C6A2A27-7C48-4346-AC14-F9BE6B779A8E}"/>
          </ac:grpSpMkLst>
        </pc:grpChg>
        <pc:grpChg chg="add mod">
          <ac:chgData name="ritafmatos6@ua.pt" userId="fdff18bd-0539-430f-bcec-6253fd1e44a7" providerId="ADAL" clId="{0636DD97-C390-4C85-B826-98417677EFE4}" dt="2022-03-29T23:41:16.466" v="3345"/>
          <ac:grpSpMkLst>
            <pc:docMk/>
            <pc:sldMk cId="4256561453" sldId="369"/>
            <ac:grpSpMk id="29" creationId="{339C308D-9844-404C-8541-ACD2D077EF9E}"/>
          </ac:grpSpMkLst>
        </pc:grpChg>
        <pc:grpChg chg="mod">
          <ac:chgData name="ritafmatos6@ua.pt" userId="fdff18bd-0539-430f-bcec-6253fd1e44a7" providerId="ADAL" clId="{0636DD97-C390-4C85-B826-98417677EFE4}" dt="2022-03-29T23:41:16.466" v="3345"/>
          <ac:grpSpMkLst>
            <pc:docMk/>
            <pc:sldMk cId="4256561453" sldId="369"/>
            <ac:grpSpMk id="30" creationId="{9621AE06-16E9-4FAB-BE08-CF351ADAD7DF}"/>
          </ac:grpSpMkLst>
        </pc:grpChg>
        <pc:grpChg chg="mod">
          <ac:chgData name="ritafmatos6@ua.pt" userId="fdff18bd-0539-430f-bcec-6253fd1e44a7" providerId="ADAL" clId="{0636DD97-C390-4C85-B826-98417677EFE4}" dt="2022-03-29T23:41:16.466" v="3345"/>
          <ac:grpSpMkLst>
            <pc:docMk/>
            <pc:sldMk cId="4256561453" sldId="369"/>
            <ac:grpSpMk id="31" creationId="{206ACBAD-68F1-4E5E-8B8D-D1E078287246}"/>
          </ac:grpSpMkLst>
        </pc:grpChg>
        <pc:grpChg chg="add mod">
          <ac:chgData name="ritafmatos6@ua.pt" userId="fdff18bd-0539-430f-bcec-6253fd1e44a7" providerId="ADAL" clId="{0636DD97-C390-4C85-B826-98417677EFE4}" dt="2022-03-29T23:42:48.061" v="3352"/>
          <ac:grpSpMkLst>
            <pc:docMk/>
            <pc:sldMk cId="4256561453" sldId="369"/>
            <ac:grpSpMk id="37" creationId="{414C7D6C-6038-42A3-A9E6-86B82AE74575}"/>
          </ac:grpSpMkLst>
        </pc:grpChg>
        <pc:picChg chg="mod">
          <ac:chgData name="ritafmatos6@ua.pt" userId="fdff18bd-0539-430f-bcec-6253fd1e44a7" providerId="ADAL" clId="{0636DD97-C390-4C85-B826-98417677EFE4}" dt="2022-03-29T23:41:38.597" v="3348" actId="1076"/>
          <ac:picMkLst>
            <pc:docMk/>
            <pc:sldMk cId="4256561453" sldId="369"/>
            <ac:picMk id="3" creationId="{063AFD61-1A1C-FF22-8053-23909E417C17}"/>
          </ac:picMkLst>
        </pc:picChg>
      </pc:sldChg>
      <pc:sldChg chg="addSp delSp modSp add del mod">
        <pc:chgData name="ritafmatos6@ua.pt" userId="fdff18bd-0539-430f-bcec-6253fd1e44a7" providerId="ADAL" clId="{0636DD97-C390-4C85-B826-98417677EFE4}" dt="2022-03-30T00:10:06.413" v="3637" actId="47"/>
        <pc:sldMkLst>
          <pc:docMk/>
          <pc:sldMk cId="3409400884" sldId="370"/>
        </pc:sldMkLst>
        <pc:spChg chg="mod">
          <ac:chgData name="ritafmatos6@ua.pt" userId="fdff18bd-0539-430f-bcec-6253fd1e44a7" providerId="ADAL" clId="{0636DD97-C390-4C85-B826-98417677EFE4}" dt="2022-03-30T00:09:40.042" v="3635" actId="14100"/>
          <ac:spMkLst>
            <pc:docMk/>
            <pc:sldMk cId="3409400884" sldId="370"/>
            <ac:spMk id="9" creationId="{53D81443-8D6B-45C6-B550-D2C3AC015460}"/>
          </ac:spMkLst>
        </pc:spChg>
        <pc:spChg chg="mod">
          <ac:chgData name="ritafmatos6@ua.pt" userId="fdff18bd-0539-430f-bcec-6253fd1e44a7" providerId="ADAL" clId="{0636DD97-C390-4C85-B826-98417677EFE4}" dt="2022-03-30T00:09:47.579" v="3636" actId="1076"/>
          <ac:spMkLst>
            <pc:docMk/>
            <pc:sldMk cId="3409400884" sldId="370"/>
            <ac:spMk id="10" creationId="{4682DBC2-627B-40E0-BFB1-F1A5D3758DF9}"/>
          </ac:spMkLst>
        </pc:spChg>
        <pc:grpChg chg="add del mod">
          <ac:chgData name="ritafmatos6@ua.pt" userId="fdff18bd-0539-430f-bcec-6253fd1e44a7" providerId="ADAL" clId="{0636DD97-C390-4C85-B826-98417677EFE4}" dt="2022-03-30T00:09:20.674" v="3634" actId="1076"/>
          <ac:grpSpMkLst>
            <pc:docMk/>
            <pc:sldMk cId="3409400884" sldId="370"/>
            <ac:grpSpMk id="8" creationId="{FECEAC68-6EBD-4F8D-BF03-4D1F7477C5BE}"/>
          </ac:grpSpMkLst>
        </pc:grpChg>
        <pc:grpChg chg="add del">
          <ac:chgData name="ritafmatos6@ua.pt" userId="fdff18bd-0539-430f-bcec-6253fd1e44a7" providerId="ADAL" clId="{0636DD97-C390-4C85-B826-98417677EFE4}" dt="2022-03-30T00:08:37.433" v="3629" actId="478"/>
          <ac:grpSpMkLst>
            <pc:docMk/>
            <pc:sldMk cId="3409400884" sldId="370"/>
            <ac:grpSpMk id="14" creationId="{75F5C703-29E4-430B-A2F8-30EFCA8E3845}"/>
          </ac:grpSpMkLst>
        </pc:grpChg>
        <pc:grpChg chg="del">
          <ac:chgData name="ritafmatos6@ua.pt" userId="fdff18bd-0539-430f-bcec-6253fd1e44a7" providerId="ADAL" clId="{0636DD97-C390-4C85-B826-98417677EFE4}" dt="2022-03-29T23:55:01.296" v="3462" actId="478"/>
          <ac:grpSpMkLst>
            <pc:docMk/>
            <pc:sldMk cId="3409400884" sldId="370"/>
            <ac:grpSpMk id="52" creationId="{2E0CF5A4-D603-495A-A341-59F9AA4A0067}"/>
          </ac:grpSpMkLst>
        </pc:grpChg>
      </pc:sldChg>
      <pc:sldChg chg="addSp delSp modSp new mod">
        <pc:chgData name="ritafmatos6@ua.pt" userId="fdff18bd-0539-430f-bcec-6253fd1e44a7" providerId="ADAL" clId="{0636DD97-C390-4C85-B826-98417677EFE4}" dt="2022-03-30T00:13:17.562" v="3646" actId="1076"/>
        <pc:sldMkLst>
          <pc:docMk/>
          <pc:sldMk cId="2560521688" sldId="371"/>
        </pc:sldMkLst>
        <pc:spChg chg="mod">
          <ac:chgData name="ritafmatos6@ua.pt" userId="fdff18bd-0539-430f-bcec-6253fd1e44a7" providerId="ADAL" clId="{0636DD97-C390-4C85-B826-98417677EFE4}" dt="2022-03-30T00:13:17.562" v="3646" actId="1076"/>
          <ac:spMkLst>
            <pc:docMk/>
            <pc:sldMk cId="2560521688" sldId="371"/>
            <ac:spMk id="2" creationId="{19E599BB-354E-4E15-8DFA-3DDD5C5BC443}"/>
          </ac:spMkLst>
        </pc:spChg>
        <pc:spChg chg="del">
          <ac:chgData name="ritafmatos6@ua.pt" userId="fdff18bd-0539-430f-bcec-6253fd1e44a7" providerId="ADAL" clId="{0636DD97-C390-4C85-B826-98417677EFE4}" dt="2022-03-30T00:02:26.274" v="3561" actId="478"/>
          <ac:spMkLst>
            <pc:docMk/>
            <pc:sldMk cId="2560521688" sldId="371"/>
            <ac:spMk id="3" creationId="{0B8EC98C-5AC8-4B28-AD9A-A2558E87A897}"/>
          </ac:spMkLst>
        </pc:spChg>
        <pc:spChg chg="del">
          <ac:chgData name="ritafmatos6@ua.pt" userId="fdff18bd-0539-430f-bcec-6253fd1e44a7" providerId="ADAL" clId="{0636DD97-C390-4C85-B826-98417677EFE4}" dt="2022-03-30T00:02:28.670" v="3562" actId="478"/>
          <ac:spMkLst>
            <pc:docMk/>
            <pc:sldMk cId="2560521688" sldId="371"/>
            <ac:spMk id="4" creationId="{AEAF5233-539D-484F-96D2-ABD663E36C32}"/>
          </ac:spMkLst>
        </pc:spChg>
        <pc:spChg chg="add mod">
          <ac:chgData name="ritafmatos6@ua.pt" userId="fdff18bd-0539-430f-bcec-6253fd1e44a7" providerId="ADAL" clId="{0636DD97-C390-4C85-B826-98417677EFE4}" dt="2022-03-30T00:02:52.336" v="3565" actId="208"/>
          <ac:spMkLst>
            <pc:docMk/>
            <pc:sldMk cId="2560521688" sldId="371"/>
            <ac:spMk id="5" creationId="{4EBB568F-A015-474D-9FC1-0327E869C6E0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9" creationId="{5EFFDDB8-D91A-48EE-91C0-0BFAC7AE7235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10" creationId="{30BF66B0-487F-4B1F-A7E9-DD91C7C10229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11" creationId="{67614064-94AF-41C4-B9AB-EBE54156F4C1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12" creationId="{FBB34D76-8E16-44A0-B5BF-729C363891D0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13" creationId="{29845428-E101-455E-820E-DF2E631231AF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14" creationId="{1824CD62-58C7-4714-BF8A-68B5B4B584A1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15" creationId="{752B1400-5649-45C2-95ED-EBFD0B56F37B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16" creationId="{207F4AFA-FDE4-489E-B34A-26F24CFF2FCE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17" creationId="{2B0DEE7E-4F03-4330-AB5E-9AE62861059F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18" creationId="{28C1B1A6-AA74-46C5-8252-CB35F43C5792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19" creationId="{5B7947E9-20EC-4B33-B694-5C26AE4793EE}"/>
          </ac:spMkLst>
        </pc:spChg>
        <pc:spChg chg="mod">
          <ac:chgData name="ritafmatos6@ua.pt" userId="fdff18bd-0539-430f-bcec-6253fd1e44a7" providerId="ADAL" clId="{0636DD97-C390-4C85-B826-98417677EFE4}" dt="2022-03-30T00:03:20.254" v="3568" actId="208"/>
          <ac:spMkLst>
            <pc:docMk/>
            <pc:sldMk cId="2560521688" sldId="371"/>
            <ac:spMk id="20" creationId="{3F70ECAE-C5D3-403E-8474-2057F474C3EC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25" creationId="{60C593C8-3639-43C5-B079-D9FED2B2601B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26" creationId="{456416B3-7191-4D4F-89EC-2AE09869002D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27" creationId="{21CA59FD-D12B-48F9-A2D2-F2CF81B728A7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31" creationId="{3C503805-9C60-4DB1-B58F-5B7D939F79BF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32" creationId="{BC49F191-3228-4032-93B0-D3E42704F244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33" creationId="{8D692BAD-760F-4F02-8356-4AFB8A88519B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34" creationId="{D91FA052-4D5E-49FE-B8DD-B5CF03A7A9A0}"/>
          </ac:spMkLst>
        </pc:spChg>
        <pc:spChg chg="add del mod">
          <ac:chgData name="ritafmatos6@ua.pt" userId="fdff18bd-0539-430f-bcec-6253fd1e44a7" providerId="ADAL" clId="{0636DD97-C390-4C85-B826-98417677EFE4}" dt="2022-03-30T00:04:29.956" v="3584" actId="14100"/>
          <ac:spMkLst>
            <pc:docMk/>
            <pc:sldMk cId="2560521688" sldId="371"/>
            <ac:spMk id="35" creationId="{704FF32F-B09E-468B-AA8D-59FC8E570A78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36" creationId="{77BB70FA-068A-4730-82F5-1ADAD5C0B5D1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37" creationId="{41F2EF63-B772-47FB-BFD0-1D7064ED9617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38" creationId="{6DBCD4F1-09A3-4C08-B623-E71517A0626C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39" creationId="{06B5F1BA-7920-4BB7-8399-F7CC6C650B21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40" creationId="{9ABD29DB-E22F-45CF-B5C1-10382F8BDE2C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41" creationId="{0B498E93-7518-4753-B1C5-9BC69D02A722}"/>
          </ac:spMkLst>
        </pc:spChg>
        <pc:spChg chg="mod">
          <ac:chgData name="ritafmatos6@ua.pt" userId="fdff18bd-0539-430f-bcec-6253fd1e44a7" providerId="ADAL" clId="{0636DD97-C390-4C85-B826-98417677EFE4}" dt="2022-03-30T00:03:36.805" v="3571"/>
          <ac:spMkLst>
            <pc:docMk/>
            <pc:sldMk cId="2560521688" sldId="371"/>
            <ac:spMk id="42" creationId="{5E031699-D0AA-4597-85AC-229DCA13C83F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46" creationId="{41787699-7E6B-4FEE-A34F-631A7FC4BA1E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47" creationId="{EBD344D1-5310-45A2-B1E0-27245B083AEC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48" creationId="{FDC8C1C4-659A-4A32-A7B1-40A8F5895B1E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49" creationId="{C23B7983-3977-4F54-904B-FCBC9FD8A0CE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50" creationId="{4CEA5221-8A79-45DB-8802-C8AEE0643EBA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51" creationId="{200110F9-0202-4D5E-91A1-E4E37D7C8DE6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52" creationId="{32103621-7514-4D87-B233-6F00B62F9C43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53" creationId="{5AEA746D-3A9E-4505-A6C5-1FB3EA2E14E0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54" creationId="{02C5D42A-7D8C-4CDC-9374-9CFFFDE62CC0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55" creationId="{CD9BC8A8-BA3D-4423-A0B3-A79B56469B93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56" creationId="{E8F1990C-7609-4694-A747-A61CAE5044D0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57" creationId="{2975A165-CFBA-4222-A530-F0F43BB64D29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58" creationId="{8C333F19-031A-4344-9275-D70A84A1B687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59" creationId="{FB43CEAD-5426-4B68-9324-D417FDEBA1BA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60" creationId="{246C0C12-5D83-4628-9D95-3607887BD31D}"/>
          </ac:spMkLst>
        </pc:spChg>
        <pc:spChg chg="mod">
          <ac:chgData name="ritafmatos6@ua.pt" userId="fdff18bd-0539-430f-bcec-6253fd1e44a7" providerId="ADAL" clId="{0636DD97-C390-4C85-B826-98417677EFE4}" dt="2022-03-30T00:04:59.453" v="3588" actId="208"/>
          <ac:spMkLst>
            <pc:docMk/>
            <pc:sldMk cId="2560521688" sldId="371"/>
            <ac:spMk id="61" creationId="{C93E0D1B-92E4-440C-8D9C-B936A50CE844}"/>
          </ac:spMkLst>
        </pc:spChg>
        <pc:spChg chg="mod">
          <ac:chgData name="ritafmatos6@ua.pt" userId="fdff18bd-0539-430f-bcec-6253fd1e44a7" providerId="ADAL" clId="{0636DD97-C390-4C85-B826-98417677EFE4}" dt="2022-03-30T00:05:43.704" v="3595"/>
          <ac:spMkLst>
            <pc:docMk/>
            <pc:sldMk cId="2560521688" sldId="371"/>
            <ac:spMk id="63" creationId="{0C60315D-BC66-4B7B-A2F2-7F863ED3CEFB}"/>
          </ac:spMkLst>
        </pc:spChg>
        <pc:spChg chg="mod">
          <ac:chgData name="ritafmatos6@ua.pt" userId="fdff18bd-0539-430f-bcec-6253fd1e44a7" providerId="ADAL" clId="{0636DD97-C390-4C85-B826-98417677EFE4}" dt="2022-03-30T00:05:43.704" v="3595"/>
          <ac:spMkLst>
            <pc:docMk/>
            <pc:sldMk cId="2560521688" sldId="371"/>
            <ac:spMk id="64" creationId="{7772E5BC-4A95-4035-8A43-314DFA66CEF0}"/>
          </ac:spMkLst>
        </pc:spChg>
        <pc:spChg chg="mod">
          <ac:chgData name="ritafmatos6@ua.pt" userId="fdff18bd-0539-430f-bcec-6253fd1e44a7" providerId="ADAL" clId="{0636DD97-C390-4C85-B826-98417677EFE4}" dt="2022-03-30T00:06:01.908" v="3599"/>
          <ac:spMkLst>
            <pc:docMk/>
            <pc:sldMk cId="2560521688" sldId="371"/>
            <ac:spMk id="69" creationId="{07CAD7ED-7FBC-49CF-BEB4-6239F83ED76E}"/>
          </ac:spMkLst>
        </pc:spChg>
        <pc:spChg chg="mod">
          <ac:chgData name="ritafmatos6@ua.pt" userId="fdff18bd-0539-430f-bcec-6253fd1e44a7" providerId="ADAL" clId="{0636DD97-C390-4C85-B826-98417677EFE4}" dt="2022-03-30T00:06:01.908" v="3599"/>
          <ac:spMkLst>
            <pc:docMk/>
            <pc:sldMk cId="2560521688" sldId="371"/>
            <ac:spMk id="70" creationId="{1992444D-0FCA-4FAB-9A04-728275B0C4D8}"/>
          </ac:spMkLst>
        </pc:spChg>
        <pc:spChg chg="mod">
          <ac:chgData name="ritafmatos6@ua.pt" userId="fdff18bd-0539-430f-bcec-6253fd1e44a7" providerId="ADAL" clId="{0636DD97-C390-4C85-B826-98417677EFE4}" dt="2022-03-30T00:06:36.130" v="3609" actId="1076"/>
          <ac:spMkLst>
            <pc:docMk/>
            <pc:sldMk cId="2560521688" sldId="371"/>
            <ac:spMk id="71" creationId="{F0EE9CEB-0F51-426A-827A-34E493F70E07}"/>
          </ac:spMkLst>
        </pc:spChg>
        <pc:spChg chg="mod">
          <ac:chgData name="ritafmatos6@ua.pt" userId="fdff18bd-0539-430f-bcec-6253fd1e44a7" providerId="ADAL" clId="{0636DD97-C390-4C85-B826-98417677EFE4}" dt="2022-03-30T00:06:01.908" v="3599"/>
          <ac:spMkLst>
            <pc:docMk/>
            <pc:sldMk cId="2560521688" sldId="371"/>
            <ac:spMk id="72" creationId="{51F63E91-10F1-4F25-A241-14B0D09FBFCC}"/>
          </ac:spMkLst>
        </pc:spChg>
        <pc:spChg chg="mod">
          <ac:chgData name="ritafmatos6@ua.pt" userId="fdff18bd-0539-430f-bcec-6253fd1e44a7" providerId="ADAL" clId="{0636DD97-C390-4C85-B826-98417677EFE4}" dt="2022-03-30T00:06:37.702" v="3611" actId="208"/>
          <ac:spMkLst>
            <pc:docMk/>
            <pc:sldMk cId="2560521688" sldId="371"/>
            <ac:spMk id="73" creationId="{1E6AD2F1-8C4C-4F40-9634-782FC92154A0}"/>
          </ac:spMkLst>
        </pc:spChg>
        <pc:spChg chg="mod">
          <ac:chgData name="ritafmatos6@ua.pt" userId="fdff18bd-0539-430f-bcec-6253fd1e44a7" providerId="ADAL" clId="{0636DD97-C390-4C85-B826-98417677EFE4}" dt="2022-03-30T00:06:37.702" v="3611" actId="208"/>
          <ac:spMkLst>
            <pc:docMk/>
            <pc:sldMk cId="2560521688" sldId="371"/>
            <ac:spMk id="74" creationId="{533AD2A3-A556-44FE-95C7-13DB3B242315}"/>
          </ac:spMkLst>
        </pc:spChg>
        <pc:spChg chg="mod">
          <ac:chgData name="ritafmatos6@ua.pt" userId="fdff18bd-0539-430f-bcec-6253fd1e44a7" providerId="ADAL" clId="{0636DD97-C390-4C85-B826-98417677EFE4}" dt="2022-03-30T00:07:00.788" v="3614"/>
          <ac:spMkLst>
            <pc:docMk/>
            <pc:sldMk cId="2560521688" sldId="371"/>
            <ac:spMk id="78" creationId="{B24E12A9-9D53-4F91-A887-FD3D33F1B3DF}"/>
          </ac:spMkLst>
        </pc:spChg>
        <pc:spChg chg="mod">
          <ac:chgData name="ritafmatos6@ua.pt" userId="fdff18bd-0539-430f-bcec-6253fd1e44a7" providerId="ADAL" clId="{0636DD97-C390-4C85-B826-98417677EFE4}" dt="2022-03-30T00:07:00.788" v="3614"/>
          <ac:spMkLst>
            <pc:docMk/>
            <pc:sldMk cId="2560521688" sldId="371"/>
            <ac:spMk id="79" creationId="{F8150596-5660-45BC-BD41-2D3202D84C2D}"/>
          </ac:spMkLst>
        </pc:spChg>
        <pc:spChg chg="mod">
          <ac:chgData name="ritafmatos6@ua.pt" userId="fdff18bd-0539-430f-bcec-6253fd1e44a7" providerId="ADAL" clId="{0636DD97-C390-4C85-B826-98417677EFE4}" dt="2022-03-30T00:07:06.882" v="3615" actId="207"/>
          <ac:spMkLst>
            <pc:docMk/>
            <pc:sldMk cId="2560521688" sldId="371"/>
            <ac:spMk id="80" creationId="{C3F6B40C-BCD0-4083-A844-E8A1DE6A1F58}"/>
          </ac:spMkLst>
        </pc:spChg>
        <pc:spChg chg="mod">
          <ac:chgData name="ritafmatos6@ua.pt" userId="fdff18bd-0539-430f-bcec-6253fd1e44a7" providerId="ADAL" clId="{0636DD97-C390-4C85-B826-98417677EFE4}" dt="2022-03-30T00:07:14.604" v="3618" actId="208"/>
          <ac:spMkLst>
            <pc:docMk/>
            <pc:sldMk cId="2560521688" sldId="371"/>
            <ac:spMk id="81" creationId="{FD408B64-C09F-4049-8025-53B728D02EC0}"/>
          </ac:spMkLst>
        </pc:spChg>
        <pc:grpChg chg="add del mod">
          <ac:chgData name="ritafmatos6@ua.pt" userId="fdff18bd-0539-430f-bcec-6253fd1e44a7" providerId="ADAL" clId="{0636DD97-C390-4C85-B826-98417677EFE4}" dt="2022-03-30T00:03:25.139" v="3570" actId="478"/>
          <ac:grpSpMkLst>
            <pc:docMk/>
            <pc:sldMk cId="2560521688" sldId="371"/>
            <ac:grpSpMk id="6" creationId="{0D4E836F-487D-4525-87B2-A0A501BC2176}"/>
          </ac:grpSpMkLst>
        </pc:grpChg>
        <pc:grpChg chg="mod">
          <ac:chgData name="ritafmatos6@ua.pt" userId="fdff18bd-0539-430f-bcec-6253fd1e44a7" providerId="ADAL" clId="{0636DD97-C390-4C85-B826-98417677EFE4}" dt="2022-03-30T00:03:08.387" v="3567"/>
          <ac:grpSpMkLst>
            <pc:docMk/>
            <pc:sldMk cId="2560521688" sldId="371"/>
            <ac:grpSpMk id="7" creationId="{A8269F5D-13CF-475C-A922-35D43B9C8C43}"/>
          </ac:grpSpMkLst>
        </pc:grpChg>
        <pc:grpChg chg="add del mod">
          <ac:chgData name="ritafmatos6@ua.pt" userId="fdff18bd-0539-430f-bcec-6253fd1e44a7" providerId="ADAL" clId="{0636DD97-C390-4C85-B826-98417677EFE4}" dt="2022-03-30T00:05:24.247" v="3594" actId="478"/>
          <ac:grpSpMkLst>
            <pc:docMk/>
            <pc:sldMk cId="2560521688" sldId="371"/>
            <ac:grpSpMk id="21" creationId="{9A70B830-C6D1-4E93-BFE6-88D344B96872}"/>
          </ac:grpSpMkLst>
        </pc:grpChg>
        <pc:grpChg chg="mod">
          <ac:chgData name="ritafmatos6@ua.pt" userId="fdff18bd-0539-430f-bcec-6253fd1e44a7" providerId="ADAL" clId="{0636DD97-C390-4C85-B826-98417677EFE4}" dt="2022-03-30T00:03:36.805" v="3571"/>
          <ac:grpSpMkLst>
            <pc:docMk/>
            <pc:sldMk cId="2560521688" sldId="371"/>
            <ac:grpSpMk id="23" creationId="{87FA01EA-4F78-4960-818E-CAA517BC81F7}"/>
          </ac:grpSpMkLst>
        </pc:grpChg>
        <pc:grpChg chg="mod">
          <ac:chgData name="ritafmatos6@ua.pt" userId="fdff18bd-0539-430f-bcec-6253fd1e44a7" providerId="ADAL" clId="{0636DD97-C390-4C85-B826-98417677EFE4}" dt="2022-03-30T00:03:36.805" v="3571"/>
          <ac:grpSpMkLst>
            <pc:docMk/>
            <pc:sldMk cId="2560521688" sldId="371"/>
            <ac:grpSpMk id="24" creationId="{49E85CF5-1559-4147-ADE0-529E95C83849}"/>
          </ac:grpSpMkLst>
        </pc:grpChg>
        <pc:grpChg chg="mod">
          <ac:chgData name="ritafmatos6@ua.pt" userId="fdff18bd-0539-430f-bcec-6253fd1e44a7" providerId="ADAL" clId="{0636DD97-C390-4C85-B826-98417677EFE4}" dt="2022-03-30T00:03:36.805" v="3571"/>
          <ac:grpSpMkLst>
            <pc:docMk/>
            <pc:sldMk cId="2560521688" sldId="371"/>
            <ac:grpSpMk id="28" creationId="{FE92F356-74A7-425C-ADA9-EBCE9E215DF2}"/>
          </ac:grpSpMkLst>
        </pc:grpChg>
        <pc:grpChg chg="mod">
          <ac:chgData name="ritafmatos6@ua.pt" userId="fdff18bd-0539-430f-bcec-6253fd1e44a7" providerId="ADAL" clId="{0636DD97-C390-4C85-B826-98417677EFE4}" dt="2022-03-30T00:03:36.805" v="3571"/>
          <ac:grpSpMkLst>
            <pc:docMk/>
            <pc:sldMk cId="2560521688" sldId="371"/>
            <ac:grpSpMk id="29" creationId="{9AC44739-5A18-41BB-88B9-1F85D172B183}"/>
          </ac:grpSpMkLst>
        </pc:grpChg>
        <pc:grpChg chg="add mod">
          <ac:chgData name="ritafmatos6@ua.pt" userId="fdff18bd-0539-430f-bcec-6253fd1e44a7" providerId="ADAL" clId="{0636DD97-C390-4C85-B826-98417677EFE4}" dt="2022-03-30T00:05:06.483" v="3589" actId="1076"/>
          <ac:grpSpMkLst>
            <pc:docMk/>
            <pc:sldMk cId="2560521688" sldId="371"/>
            <ac:grpSpMk id="43" creationId="{A5CA1798-C5C5-4F7A-8971-A0925FCBA4B6}"/>
          </ac:grpSpMkLst>
        </pc:grpChg>
        <pc:grpChg chg="mod">
          <ac:chgData name="ritafmatos6@ua.pt" userId="fdff18bd-0539-430f-bcec-6253fd1e44a7" providerId="ADAL" clId="{0636DD97-C390-4C85-B826-98417677EFE4}" dt="2022-03-30T00:04:50.815" v="3587"/>
          <ac:grpSpMkLst>
            <pc:docMk/>
            <pc:sldMk cId="2560521688" sldId="371"/>
            <ac:grpSpMk id="44" creationId="{A563D96B-943B-4BD1-A84D-1F72B40C1921}"/>
          </ac:grpSpMkLst>
        </pc:grpChg>
        <pc:grpChg chg="mod">
          <ac:chgData name="ritafmatos6@ua.pt" userId="fdff18bd-0539-430f-bcec-6253fd1e44a7" providerId="ADAL" clId="{0636DD97-C390-4C85-B826-98417677EFE4}" dt="2022-03-30T00:04:50.815" v="3587"/>
          <ac:grpSpMkLst>
            <pc:docMk/>
            <pc:sldMk cId="2560521688" sldId="371"/>
            <ac:grpSpMk id="45" creationId="{DDB8E427-B9D3-4A13-9427-B485BEB26B9C}"/>
          </ac:grpSpMkLst>
        </pc:grpChg>
        <pc:grpChg chg="add mod">
          <ac:chgData name="ritafmatos6@ua.pt" userId="fdff18bd-0539-430f-bcec-6253fd1e44a7" providerId="ADAL" clId="{0636DD97-C390-4C85-B826-98417677EFE4}" dt="2022-03-30T00:06:45.570" v="3613" actId="1076"/>
          <ac:grpSpMkLst>
            <pc:docMk/>
            <pc:sldMk cId="2560521688" sldId="371"/>
            <ac:grpSpMk id="62" creationId="{E999C774-DAE3-4C68-A06E-643CF710CE49}"/>
          </ac:grpSpMkLst>
        </pc:grpChg>
        <pc:grpChg chg="add del mod">
          <ac:chgData name="ritafmatos6@ua.pt" userId="fdff18bd-0539-430f-bcec-6253fd1e44a7" providerId="ADAL" clId="{0636DD97-C390-4C85-B826-98417677EFE4}" dt="2022-03-30T00:06:38.026" v="3612"/>
          <ac:grpSpMkLst>
            <pc:docMk/>
            <pc:sldMk cId="2560521688" sldId="371"/>
            <ac:grpSpMk id="65" creationId="{A1722F3E-BA1C-4049-AB04-D9A1EB8F7C33}"/>
          </ac:grpSpMkLst>
        </pc:grpChg>
        <pc:grpChg chg="mod">
          <ac:chgData name="ritafmatos6@ua.pt" userId="fdff18bd-0539-430f-bcec-6253fd1e44a7" providerId="ADAL" clId="{0636DD97-C390-4C85-B826-98417677EFE4}" dt="2022-03-30T00:06:01.908" v="3599"/>
          <ac:grpSpMkLst>
            <pc:docMk/>
            <pc:sldMk cId="2560521688" sldId="371"/>
            <ac:grpSpMk id="66" creationId="{09072651-B20E-4BBA-8081-AC33CF7809A6}"/>
          </ac:grpSpMkLst>
        </pc:grpChg>
        <pc:grpChg chg="mod">
          <ac:chgData name="ritafmatos6@ua.pt" userId="fdff18bd-0539-430f-bcec-6253fd1e44a7" providerId="ADAL" clId="{0636DD97-C390-4C85-B826-98417677EFE4}" dt="2022-03-30T00:06:01.908" v="3599"/>
          <ac:grpSpMkLst>
            <pc:docMk/>
            <pc:sldMk cId="2560521688" sldId="371"/>
            <ac:grpSpMk id="67" creationId="{8777638C-8FE4-4731-A293-1B8C5F6A349E}"/>
          </ac:grpSpMkLst>
        </pc:grpChg>
        <pc:grpChg chg="mod">
          <ac:chgData name="ritafmatos6@ua.pt" userId="fdff18bd-0539-430f-bcec-6253fd1e44a7" providerId="ADAL" clId="{0636DD97-C390-4C85-B826-98417677EFE4}" dt="2022-03-30T00:06:01.908" v="3599"/>
          <ac:grpSpMkLst>
            <pc:docMk/>
            <pc:sldMk cId="2560521688" sldId="371"/>
            <ac:grpSpMk id="68" creationId="{EAA5E51A-28CF-42B4-8A20-C8DBC5B6CA38}"/>
          </ac:grpSpMkLst>
        </pc:grpChg>
        <pc:grpChg chg="add mod">
          <ac:chgData name="ritafmatos6@ua.pt" userId="fdff18bd-0539-430f-bcec-6253fd1e44a7" providerId="ADAL" clId="{0636DD97-C390-4C85-B826-98417677EFE4}" dt="2022-03-30T00:07:18.715" v="3619" actId="1076"/>
          <ac:grpSpMkLst>
            <pc:docMk/>
            <pc:sldMk cId="2560521688" sldId="371"/>
            <ac:grpSpMk id="75" creationId="{90A20205-76AC-4241-B1F4-4A9F4A114D1F}"/>
          </ac:grpSpMkLst>
        </pc:grpChg>
        <pc:grpChg chg="mod">
          <ac:chgData name="ritafmatos6@ua.pt" userId="fdff18bd-0539-430f-bcec-6253fd1e44a7" providerId="ADAL" clId="{0636DD97-C390-4C85-B826-98417677EFE4}" dt="2022-03-30T00:07:00.788" v="3614"/>
          <ac:grpSpMkLst>
            <pc:docMk/>
            <pc:sldMk cId="2560521688" sldId="371"/>
            <ac:grpSpMk id="76" creationId="{DB0EBCA3-D3B3-4DF5-A932-CEF050BC43A2}"/>
          </ac:grpSpMkLst>
        </pc:grpChg>
        <pc:grpChg chg="mod">
          <ac:chgData name="ritafmatos6@ua.pt" userId="fdff18bd-0539-430f-bcec-6253fd1e44a7" providerId="ADAL" clId="{0636DD97-C390-4C85-B826-98417677EFE4}" dt="2022-03-30T00:07:00.788" v="3614"/>
          <ac:grpSpMkLst>
            <pc:docMk/>
            <pc:sldMk cId="2560521688" sldId="371"/>
            <ac:grpSpMk id="77" creationId="{3DEA6D6C-D50F-4503-886C-26F8A765206E}"/>
          </ac:grpSpMkLst>
        </pc:grpChg>
        <pc:cxnChg chg="mod">
          <ac:chgData name="ritafmatos6@ua.pt" userId="fdff18bd-0539-430f-bcec-6253fd1e44a7" providerId="ADAL" clId="{0636DD97-C390-4C85-B826-98417677EFE4}" dt="2022-03-30T00:03:20.254" v="3568" actId="208"/>
          <ac:cxnSpMkLst>
            <pc:docMk/>
            <pc:sldMk cId="2560521688" sldId="371"/>
            <ac:cxnSpMk id="8" creationId="{7686D992-EC7F-42BF-B5B2-C8DF327F0A3F}"/>
          </ac:cxnSpMkLst>
        </pc:cxnChg>
        <pc:cxnChg chg="mod">
          <ac:chgData name="ritafmatos6@ua.pt" userId="fdff18bd-0539-430f-bcec-6253fd1e44a7" providerId="ADAL" clId="{0636DD97-C390-4C85-B826-98417677EFE4}" dt="2022-03-30T00:03:36.805" v="3571"/>
          <ac:cxnSpMkLst>
            <pc:docMk/>
            <pc:sldMk cId="2560521688" sldId="371"/>
            <ac:cxnSpMk id="22" creationId="{0D1BD6E9-71E2-402A-AC1F-2787B5A3A001}"/>
          </ac:cxnSpMkLst>
        </pc:cxnChg>
        <pc:cxnChg chg="mod">
          <ac:chgData name="ritafmatos6@ua.pt" userId="fdff18bd-0539-430f-bcec-6253fd1e44a7" providerId="ADAL" clId="{0636DD97-C390-4C85-B826-98417677EFE4}" dt="2022-03-30T00:03:36.805" v="3571"/>
          <ac:cxnSpMkLst>
            <pc:docMk/>
            <pc:sldMk cId="2560521688" sldId="371"/>
            <ac:cxnSpMk id="30" creationId="{D7CEEF09-159A-45E6-8147-1E283A304912}"/>
          </ac:cxnSpMkLst>
        </pc:cxnChg>
      </pc:sldChg>
      <pc:sldChg chg="delSp add mod">
        <pc:chgData name="ritafmatos6@ua.pt" userId="fdff18bd-0539-430f-bcec-6253fd1e44a7" providerId="ADAL" clId="{0636DD97-C390-4C85-B826-98417677EFE4}" dt="2022-03-30T00:08:55.723" v="3633" actId="478"/>
        <pc:sldMkLst>
          <pc:docMk/>
          <pc:sldMk cId="1142475040" sldId="372"/>
        </pc:sldMkLst>
        <pc:grpChg chg="del">
          <ac:chgData name="ritafmatos6@ua.pt" userId="fdff18bd-0539-430f-bcec-6253fd1e44a7" providerId="ADAL" clId="{0636DD97-C390-4C85-B826-98417677EFE4}" dt="2022-03-30T00:08:55.723" v="3633" actId="478"/>
          <ac:grpSpMkLst>
            <pc:docMk/>
            <pc:sldMk cId="1142475040" sldId="372"/>
            <ac:grpSpMk id="8" creationId="{FECEAC68-6EBD-4F8D-BF03-4D1F7477C5BE}"/>
          </ac:grpSpMkLst>
        </pc:grpChg>
      </pc:sldChg>
      <pc:sldChg chg="addSp delSp modSp add mod">
        <pc:chgData name="ritafmatos6@ua.pt" userId="fdff18bd-0539-430f-bcec-6253fd1e44a7" providerId="ADAL" clId="{0636DD97-C390-4C85-B826-98417677EFE4}" dt="2022-03-30T00:29:02.553" v="3694" actId="1076"/>
        <pc:sldMkLst>
          <pc:docMk/>
          <pc:sldMk cId="679283667" sldId="373"/>
        </pc:sldMkLst>
        <pc:spChg chg="del">
          <ac:chgData name="ritafmatos6@ua.pt" userId="fdff18bd-0539-430f-bcec-6253fd1e44a7" providerId="ADAL" clId="{0636DD97-C390-4C85-B826-98417677EFE4}" dt="2022-03-30T00:26:32.766" v="3657" actId="478"/>
          <ac:spMkLst>
            <pc:docMk/>
            <pc:sldMk cId="679283667" sldId="373"/>
            <ac:spMk id="7" creationId="{C557C166-7612-43A7-94EA-2DA0FB792A79}"/>
          </ac:spMkLst>
        </pc:spChg>
        <pc:spChg chg="del">
          <ac:chgData name="ritafmatos6@ua.pt" userId="fdff18bd-0539-430f-bcec-6253fd1e44a7" providerId="ADAL" clId="{0636DD97-C390-4C85-B826-98417677EFE4}" dt="2022-03-30T00:26:32.766" v="3657" actId="478"/>
          <ac:spMkLst>
            <pc:docMk/>
            <pc:sldMk cId="679283667" sldId="373"/>
            <ac:spMk id="8" creationId="{A4F16718-17BF-4DFC-8E0A-50386A3A45E8}"/>
          </ac:spMkLst>
        </pc:spChg>
        <pc:spChg chg="del">
          <ac:chgData name="ritafmatos6@ua.pt" userId="fdff18bd-0539-430f-bcec-6253fd1e44a7" providerId="ADAL" clId="{0636DD97-C390-4C85-B826-98417677EFE4}" dt="2022-03-30T00:26:32.766" v="3657" actId="478"/>
          <ac:spMkLst>
            <pc:docMk/>
            <pc:sldMk cId="679283667" sldId="373"/>
            <ac:spMk id="9" creationId="{A032D89F-9FFE-47DC-872A-7376B0698DCC}"/>
          </ac:spMkLst>
        </pc:spChg>
        <pc:spChg chg="del">
          <ac:chgData name="ritafmatos6@ua.pt" userId="fdff18bd-0539-430f-bcec-6253fd1e44a7" providerId="ADAL" clId="{0636DD97-C390-4C85-B826-98417677EFE4}" dt="2022-03-30T00:26:32.766" v="3657" actId="478"/>
          <ac:spMkLst>
            <pc:docMk/>
            <pc:sldMk cId="679283667" sldId="373"/>
            <ac:spMk id="10" creationId="{4FCF9694-A020-4E4D-AB66-3F959E9F7DDB}"/>
          </ac:spMkLst>
        </pc:spChg>
        <pc:spChg chg="del">
          <ac:chgData name="ritafmatos6@ua.pt" userId="fdff18bd-0539-430f-bcec-6253fd1e44a7" providerId="ADAL" clId="{0636DD97-C390-4C85-B826-98417677EFE4}" dt="2022-03-30T00:26:32.766" v="3657" actId="478"/>
          <ac:spMkLst>
            <pc:docMk/>
            <pc:sldMk cId="679283667" sldId="373"/>
            <ac:spMk id="11" creationId="{5C29DD44-29FC-48A5-954B-F6DD498A8E97}"/>
          </ac:spMkLst>
        </pc:spChg>
        <pc:spChg chg="del">
          <ac:chgData name="ritafmatos6@ua.pt" userId="fdff18bd-0539-430f-bcec-6253fd1e44a7" providerId="ADAL" clId="{0636DD97-C390-4C85-B826-98417677EFE4}" dt="2022-03-30T00:26:32.766" v="3657" actId="478"/>
          <ac:spMkLst>
            <pc:docMk/>
            <pc:sldMk cId="679283667" sldId="373"/>
            <ac:spMk id="12" creationId="{92F3D23A-5A50-4DAF-B254-DF8D05F03BC2}"/>
          </ac:spMkLst>
        </pc:spChg>
        <pc:spChg chg="del">
          <ac:chgData name="ritafmatos6@ua.pt" userId="fdff18bd-0539-430f-bcec-6253fd1e44a7" providerId="ADAL" clId="{0636DD97-C390-4C85-B826-98417677EFE4}" dt="2022-03-30T00:26:32.766" v="3657" actId="478"/>
          <ac:spMkLst>
            <pc:docMk/>
            <pc:sldMk cId="679283667" sldId="373"/>
            <ac:spMk id="13" creationId="{EE1E37EF-92F8-4760-9B4C-789D3973813D}"/>
          </ac:spMkLst>
        </pc:spChg>
        <pc:spChg chg="del">
          <ac:chgData name="ritafmatos6@ua.pt" userId="fdff18bd-0539-430f-bcec-6253fd1e44a7" providerId="ADAL" clId="{0636DD97-C390-4C85-B826-98417677EFE4}" dt="2022-03-30T00:26:32.766" v="3657" actId="478"/>
          <ac:spMkLst>
            <pc:docMk/>
            <pc:sldMk cId="679283667" sldId="373"/>
            <ac:spMk id="14" creationId="{BC96F66B-70CC-4A95-A1D5-8A9117A8A1C2}"/>
          </ac:spMkLst>
        </pc:spChg>
        <pc:spChg chg="del">
          <ac:chgData name="ritafmatos6@ua.pt" userId="fdff18bd-0539-430f-bcec-6253fd1e44a7" providerId="ADAL" clId="{0636DD97-C390-4C85-B826-98417677EFE4}" dt="2022-03-30T00:26:32.766" v="3657" actId="478"/>
          <ac:spMkLst>
            <pc:docMk/>
            <pc:sldMk cId="679283667" sldId="373"/>
            <ac:spMk id="15" creationId="{23F35CE6-3F64-418A-8AC9-25ED7BD98830}"/>
          </ac:spMkLst>
        </pc:spChg>
        <pc:spChg chg="del">
          <ac:chgData name="ritafmatos6@ua.pt" userId="fdff18bd-0539-430f-bcec-6253fd1e44a7" providerId="ADAL" clId="{0636DD97-C390-4C85-B826-98417677EFE4}" dt="2022-03-30T00:26:32.766" v="3657" actId="478"/>
          <ac:spMkLst>
            <pc:docMk/>
            <pc:sldMk cId="679283667" sldId="373"/>
            <ac:spMk id="16" creationId="{40532C6C-F1BE-4726-A972-4B3C335033AC}"/>
          </ac:spMkLst>
        </pc:spChg>
        <pc:spChg chg="del">
          <ac:chgData name="ritafmatos6@ua.pt" userId="fdff18bd-0539-430f-bcec-6253fd1e44a7" providerId="ADAL" clId="{0636DD97-C390-4C85-B826-98417677EFE4}" dt="2022-03-30T00:26:32.766" v="3657" actId="478"/>
          <ac:spMkLst>
            <pc:docMk/>
            <pc:sldMk cId="679283667" sldId="373"/>
            <ac:spMk id="56" creationId="{AD3F5130-E650-467B-A402-81BCF2B81250}"/>
          </ac:spMkLst>
        </pc:spChg>
        <pc:picChg chg="add mod">
          <ac:chgData name="ritafmatos6@ua.pt" userId="fdff18bd-0539-430f-bcec-6253fd1e44a7" providerId="ADAL" clId="{0636DD97-C390-4C85-B826-98417677EFE4}" dt="2022-03-30T00:29:01.056" v="3693" actId="1076"/>
          <ac:picMkLst>
            <pc:docMk/>
            <pc:sldMk cId="679283667" sldId="373"/>
            <ac:picMk id="3" creationId="{1FEDF2AF-7CD2-4018-8EA6-2EE8E3AFB933}"/>
          </ac:picMkLst>
        </pc:picChg>
        <pc:picChg chg="add mod ord modCrop">
          <ac:chgData name="ritafmatos6@ua.pt" userId="fdff18bd-0539-430f-bcec-6253fd1e44a7" providerId="ADAL" clId="{0636DD97-C390-4C85-B826-98417677EFE4}" dt="2022-03-30T00:29:02.553" v="3694" actId="1076"/>
          <ac:picMkLst>
            <pc:docMk/>
            <pc:sldMk cId="679283667" sldId="373"/>
            <ac:picMk id="5" creationId="{7D21C9D3-DF19-4ABD-B983-785C61328BAF}"/>
          </ac:picMkLst>
        </pc:picChg>
        <pc:picChg chg="del">
          <ac:chgData name="ritafmatos6@ua.pt" userId="fdff18bd-0539-430f-bcec-6253fd1e44a7" providerId="ADAL" clId="{0636DD97-C390-4C85-B826-98417677EFE4}" dt="2022-03-30T00:26:37.438" v="3659" actId="478"/>
          <ac:picMkLst>
            <pc:docMk/>
            <pc:sldMk cId="679283667" sldId="373"/>
            <ac:picMk id="40" creationId="{3889F232-F659-4245-95E7-8F951D279CA9}"/>
          </ac:picMkLst>
        </pc:picChg>
        <pc:picChg chg="add del mod">
          <ac:chgData name="ritafmatos6@ua.pt" userId="fdff18bd-0539-430f-bcec-6253fd1e44a7" providerId="ADAL" clId="{0636DD97-C390-4C85-B826-98417677EFE4}" dt="2022-03-30T00:28:36.860" v="3684" actId="478"/>
          <ac:picMkLst>
            <pc:docMk/>
            <pc:sldMk cId="679283667" sldId="373"/>
            <ac:picMk id="1026" creationId="{911EA6B9-66A8-4A84-A26F-89005444CE93}"/>
          </ac:picMkLst>
        </pc:picChg>
        <pc:cxnChg chg="del">
          <ac:chgData name="ritafmatos6@ua.pt" userId="fdff18bd-0539-430f-bcec-6253fd1e44a7" providerId="ADAL" clId="{0636DD97-C390-4C85-B826-98417677EFE4}" dt="2022-03-30T00:26:36.030" v="3658" actId="478"/>
          <ac:cxnSpMkLst>
            <pc:docMk/>
            <pc:sldMk cId="679283667" sldId="373"/>
            <ac:cxnSpMk id="45" creationId="{50AF681F-9CA0-43B6-B1A6-1543DC35D092}"/>
          </ac:cxnSpMkLst>
        </pc:cxnChg>
      </pc:sldChg>
      <pc:sldChg chg="addSp delSp modSp add mod">
        <pc:chgData name="ritafmatos6@ua.pt" userId="fdff18bd-0539-430f-bcec-6253fd1e44a7" providerId="ADAL" clId="{0636DD97-C390-4C85-B826-98417677EFE4}" dt="2022-03-30T00:36:09.224" v="3749" actId="1076"/>
        <pc:sldMkLst>
          <pc:docMk/>
          <pc:sldMk cId="4149061373" sldId="374"/>
        </pc:sldMkLst>
        <pc:picChg chg="del">
          <ac:chgData name="ritafmatos6@ua.pt" userId="fdff18bd-0539-430f-bcec-6253fd1e44a7" providerId="ADAL" clId="{0636DD97-C390-4C85-B826-98417677EFE4}" dt="2022-03-30T00:29:18.506" v="3695" actId="478"/>
          <ac:picMkLst>
            <pc:docMk/>
            <pc:sldMk cId="4149061373" sldId="374"/>
            <ac:picMk id="3" creationId="{1FEDF2AF-7CD2-4018-8EA6-2EE8E3AFB933}"/>
          </ac:picMkLst>
        </pc:picChg>
        <pc:picChg chg="del">
          <ac:chgData name="ritafmatos6@ua.pt" userId="fdff18bd-0539-430f-bcec-6253fd1e44a7" providerId="ADAL" clId="{0636DD97-C390-4C85-B826-98417677EFE4}" dt="2022-03-30T00:29:20.079" v="3696" actId="478"/>
          <ac:picMkLst>
            <pc:docMk/>
            <pc:sldMk cId="4149061373" sldId="374"/>
            <ac:picMk id="5" creationId="{7D21C9D3-DF19-4ABD-B983-785C61328BAF}"/>
          </ac:picMkLst>
        </pc:picChg>
        <pc:picChg chg="add mod modCrop">
          <ac:chgData name="ritafmatos6@ua.pt" userId="fdff18bd-0539-430f-bcec-6253fd1e44a7" providerId="ADAL" clId="{0636DD97-C390-4C85-B826-98417677EFE4}" dt="2022-03-30T00:32:45.113" v="3729" actId="1076"/>
          <ac:picMkLst>
            <pc:docMk/>
            <pc:sldMk cId="4149061373" sldId="374"/>
            <ac:picMk id="6" creationId="{AE980514-A6A7-4D4D-BB5A-9D894FE39AB4}"/>
          </ac:picMkLst>
        </pc:picChg>
        <pc:picChg chg="add mod modCrop">
          <ac:chgData name="ritafmatos6@ua.pt" userId="fdff18bd-0539-430f-bcec-6253fd1e44a7" providerId="ADAL" clId="{0636DD97-C390-4C85-B826-98417677EFE4}" dt="2022-03-30T00:32:43.729" v="3728" actId="1076"/>
          <ac:picMkLst>
            <pc:docMk/>
            <pc:sldMk cId="4149061373" sldId="374"/>
            <ac:picMk id="7" creationId="{C4D99F97-ECB7-4662-B50F-06D7F39F91E3}"/>
          </ac:picMkLst>
        </pc:picChg>
        <pc:picChg chg="del mod">
          <ac:chgData name="ritafmatos6@ua.pt" userId="fdff18bd-0539-430f-bcec-6253fd1e44a7" providerId="ADAL" clId="{0636DD97-C390-4C85-B826-98417677EFE4}" dt="2022-03-30T00:31:24.874" v="3700" actId="478"/>
          <ac:picMkLst>
            <pc:docMk/>
            <pc:sldMk cId="4149061373" sldId="374"/>
            <ac:picMk id="1026" creationId="{911EA6B9-66A8-4A84-A26F-89005444CE93}"/>
          </ac:picMkLst>
        </pc:picChg>
        <pc:picChg chg="add mod">
          <ac:chgData name="ritafmatos6@ua.pt" userId="fdff18bd-0539-430f-bcec-6253fd1e44a7" providerId="ADAL" clId="{0636DD97-C390-4C85-B826-98417677EFE4}" dt="2022-03-30T00:36:09.224" v="3749" actId="1076"/>
          <ac:picMkLst>
            <pc:docMk/>
            <pc:sldMk cId="4149061373" sldId="374"/>
            <ac:picMk id="2050" creationId="{85D642AF-D1E3-4E4B-AD97-7ACA67699501}"/>
          </ac:picMkLst>
        </pc:picChg>
        <pc:cxnChg chg="add mod">
          <ac:chgData name="ritafmatos6@ua.pt" userId="fdff18bd-0539-430f-bcec-6253fd1e44a7" providerId="ADAL" clId="{0636DD97-C390-4C85-B826-98417677EFE4}" dt="2022-03-30T00:33:54.528" v="3732" actId="1076"/>
          <ac:cxnSpMkLst>
            <pc:docMk/>
            <pc:sldMk cId="4149061373" sldId="374"/>
            <ac:cxnSpMk id="40" creationId="{9981F99D-9089-472F-860F-8FD4467F7CA7}"/>
          </ac:cxnSpMkLst>
        </pc:cxnChg>
      </pc:sldChg>
      <pc:sldChg chg="addSp modSp new del mod">
        <pc:chgData name="ritafmatos6@ua.pt" userId="fdff18bd-0539-430f-bcec-6253fd1e44a7" providerId="ADAL" clId="{0636DD97-C390-4C85-B826-98417677EFE4}" dt="2022-04-03T14:23:55.753" v="3838" actId="47"/>
        <pc:sldMkLst>
          <pc:docMk/>
          <pc:sldMk cId="2257410232" sldId="375"/>
        </pc:sldMkLst>
        <pc:graphicFrameChg chg="add mod modGraphic">
          <ac:chgData name="ritafmatos6@ua.pt" userId="fdff18bd-0539-430f-bcec-6253fd1e44a7" providerId="ADAL" clId="{0636DD97-C390-4C85-B826-98417677EFE4}" dt="2022-04-03T14:23:44.008" v="3837" actId="20577"/>
          <ac:graphicFrameMkLst>
            <pc:docMk/>
            <pc:sldMk cId="2257410232" sldId="375"/>
            <ac:graphicFrameMk id="3" creationId="{A5CC71D0-2A0F-4DDE-91F5-251F71BF2A82}"/>
          </ac:graphicFrameMkLst>
        </pc:graphicFrameChg>
      </pc:sldChg>
      <pc:sldChg chg="addSp delSp modSp add del mod">
        <pc:chgData name="ritafmatos6@ua.pt" userId="fdff18bd-0539-430f-bcec-6253fd1e44a7" providerId="ADAL" clId="{0636DD97-C390-4C85-B826-98417677EFE4}" dt="2022-03-30T00:35:39.614" v="3747" actId="2696"/>
        <pc:sldMkLst>
          <pc:docMk/>
          <pc:sldMk cId="2789490946" sldId="375"/>
        </pc:sldMkLst>
        <pc:grpChg chg="del">
          <ac:chgData name="ritafmatos6@ua.pt" userId="fdff18bd-0539-430f-bcec-6253fd1e44a7" providerId="ADAL" clId="{0636DD97-C390-4C85-B826-98417677EFE4}" dt="2022-03-30T00:35:12.714" v="3734" actId="478"/>
          <ac:grpSpMkLst>
            <pc:docMk/>
            <pc:sldMk cId="2789490946" sldId="375"/>
            <ac:grpSpMk id="24" creationId="{3639DF37-147C-44D3-ADAB-DBA5DACBD3E6}"/>
          </ac:grpSpMkLst>
        </pc:grpChg>
        <pc:picChg chg="mod">
          <ac:chgData name="ritafmatos6@ua.pt" userId="fdff18bd-0539-430f-bcec-6253fd1e44a7" providerId="ADAL" clId="{0636DD97-C390-4C85-B826-98417677EFE4}" dt="2022-03-30T00:35:35.695" v="3745" actId="1076"/>
          <ac:picMkLst>
            <pc:docMk/>
            <pc:sldMk cId="2789490946" sldId="375"/>
            <ac:picMk id="3" creationId="{1FEDF2AF-7CD2-4018-8EA6-2EE8E3AFB933}"/>
          </ac:picMkLst>
        </pc:picChg>
        <pc:picChg chg="mod">
          <ac:chgData name="ritafmatos6@ua.pt" userId="fdff18bd-0539-430f-bcec-6253fd1e44a7" providerId="ADAL" clId="{0636DD97-C390-4C85-B826-98417677EFE4}" dt="2022-03-30T00:35:36.440" v="3746" actId="1076"/>
          <ac:picMkLst>
            <pc:docMk/>
            <pc:sldMk cId="2789490946" sldId="375"/>
            <ac:picMk id="5" creationId="{7D21C9D3-DF19-4ABD-B983-785C61328BAF}"/>
          </ac:picMkLst>
        </pc:picChg>
        <pc:picChg chg="add mod">
          <ac:chgData name="ritafmatos6@ua.pt" userId="fdff18bd-0539-430f-bcec-6253fd1e44a7" providerId="ADAL" clId="{0636DD97-C390-4C85-B826-98417677EFE4}" dt="2022-03-30T00:35:32.047" v="3743" actId="1076"/>
          <ac:picMkLst>
            <pc:docMk/>
            <pc:sldMk cId="2789490946" sldId="375"/>
            <ac:picMk id="23" creationId="{10FCA29F-9938-4CC5-AF4F-74C617B70B4A}"/>
          </ac:picMkLst>
        </pc:picChg>
      </pc:sldChg>
      <pc:sldMasterChg chg="add del addSldLayout delSldLayout">
        <pc:chgData name="ritafmatos6@ua.pt" userId="fdff18bd-0539-430f-bcec-6253fd1e44a7" providerId="ADAL" clId="{0636DD97-C390-4C85-B826-98417677EFE4}" dt="2022-03-30T00:07:38.750" v="3625" actId="47"/>
        <pc:sldMasterMkLst>
          <pc:docMk/>
          <pc:sldMasterMk cId="0" sldId="2147483678"/>
        </pc:sldMasterMkLst>
        <pc:sldLayoutChg chg="add del">
          <pc:chgData name="ritafmatos6@ua.pt" userId="fdff18bd-0539-430f-bcec-6253fd1e44a7" providerId="ADAL" clId="{0636DD97-C390-4C85-B826-98417677EFE4}" dt="2022-03-30T00:07:38.750" v="3625" actId="47"/>
          <pc:sldLayoutMkLst>
            <pc:docMk/>
            <pc:sldMasterMk cId="0" sldId="2147483678"/>
            <pc:sldLayoutMk cId="0" sldId="2147483648"/>
          </pc:sldLayoutMkLst>
        </pc:sldLayoutChg>
        <pc:sldLayoutChg chg="del">
          <pc:chgData name="ritafmatos6@ua.pt" userId="fdff18bd-0539-430f-bcec-6253fd1e44a7" providerId="ADAL" clId="{0636DD97-C390-4C85-B826-98417677EFE4}" dt="2022-03-30T00:01:55.370" v="3547" actId="47"/>
          <pc:sldLayoutMkLst>
            <pc:docMk/>
            <pc:sldMasterMk cId="0" sldId="2147483678"/>
            <pc:sldLayoutMk cId="0" sldId="2147483649"/>
          </pc:sldLayoutMkLst>
        </pc:sldLayoutChg>
        <pc:sldLayoutChg chg="del">
          <pc:chgData name="ritafmatos6@ua.pt" userId="fdff18bd-0539-430f-bcec-6253fd1e44a7" providerId="ADAL" clId="{0636DD97-C390-4C85-B826-98417677EFE4}" dt="2022-03-30T00:01:57.636" v="3549" actId="47"/>
          <pc:sldLayoutMkLst>
            <pc:docMk/>
            <pc:sldMasterMk cId="0" sldId="2147483678"/>
            <pc:sldLayoutMk cId="0" sldId="2147483650"/>
          </pc:sldLayoutMkLst>
        </pc:sldLayoutChg>
        <pc:sldLayoutChg chg="del">
          <pc:chgData name="ritafmatos6@ua.pt" userId="fdff18bd-0539-430f-bcec-6253fd1e44a7" providerId="ADAL" clId="{0636DD97-C390-4C85-B826-98417677EFE4}" dt="2022-03-30T00:01:51.390" v="3535" actId="47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ritafmatos6@ua.pt" userId="fdff18bd-0539-430f-bcec-6253fd1e44a7" providerId="ADAL" clId="{0636DD97-C390-4C85-B826-98417677EFE4}" dt="2022-03-30T00:01:55.008" v="3546" actId="47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ritafmatos6@ua.pt" userId="fdff18bd-0539-430f-bcec-6253fd1e44a7" providerId="ADAL" clId="{0636DD97-C390-4C85-B826-98417677EFE4}" dt="2022-03-30T00:02:00.938" v="3550" actId="47"/>
          <pc:sldLayoutMkLst>
            <pc:docMk/>
            <pc:sldMasterMk cId="0" sldId="2147483678"/>
            <pc:sldLayoutMk cId="0" sldId="2147483653"/>
          </pc:sldLayoutMkLst>
        </pc:sldLayoutChg>
        <pc:sldLayoutChg chg="del">
          <pc:chgData name="ritafmatos6@ua.pt" userId="fdff18bd-0539-430f-bcec-6253fd1e44a7" providerId="ADAL" clId="{0636DD97-C390-4C85-B826-98417677EFE4}" dt="2022-03-30T00:07:24.345" v="3620" actId="47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ritafmatos6@ua.pt" userId="fdff18bd-0539-430f-bcec-6253fd1e44a7" providerId="ADAL" clId="{0636DD97-C390-4C85-B826-98417677EFE4}" dt="2022-03-30T00:01:13.336" v="3516" actId="47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ritafmatos6@ua.pt" userId="fdff18bd-0539-430f-bcec-6253fd1e44a7" providerId="ADAL" clId="{0636DD97-C390-4C85-B826-98417677EFE4}" dt="2022-03-30T00:01:52.470" v="3540" actId="47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ritafmatos6@ua.pt" userId="fdff18bd-0539-430f-bcec-6253fd1e44a7" providerId="ADAL" clId="{0636DD97-C390-4C85-B826-98417677EFE4}" dt="2022-03-30T00:01:53.576" v="3543" actId="47"/>
          <pc:sldLayoutMkLst>
            <pc:docMk/>
            <pc:sldMasterMk cId="0" sldId="2147483678"/>
            <pc:sldLayoutMk cId="0" sldId="2147483657"/>
          </pc:sldLayoutMkLst>
        </pc:sldLayoutChg>
        <pc:sldLayoutChg chg="add del">
          <pc:chgData name="ritafmatos6@ua.pt" userId="fdff18bd-0539-430f-bcec-6253fd1e44a7" providerId="ADAL" clId="{0636DD97-C390-4C85-B826-98417677EFE4}" dt="2022-03-30T00:07:38.750" v="3625" actId="47"/>
          <pc:sldLayoutMkLst>
            <pc:docMk/>
            <pc:sldMasterMk cId="0" sldId="2147483678"/>
            <pc:sldLayoutMk cId="0" sldId="2147483658"/>
          </pc:sldLayoutMkLst>
        </pc:sldLayoutChg>
        <pc:sldLayoutChg chg="del">
          <pc:chgData name="ritafmatos6@ua.pt" userId="fdff18bd-0539-430f-bcec-6253fd1e44a7" providerId="ADAL" clId="{0636DD97-C390-4C85-B826-98417677EFE4}" dt="2022-03-30T00:01:10.023" v="3513" actId="47"/>
          <pc:sldLayoutMkLst>
            <pc:docMk/>
            <pc:sldMasterMk cId="0" sldId="2147483678"/>
            <pc:sldLayoutMk cId="0" sldId="2147483659"/>
          </pc:sldLayoutMkLst>
        </pc:sldLayoutChg>
        <pc:sldLayoutChg chg="del">
          <pc:chgData name="ritafmatos6@ua.pt" userId="fdff18bd-0539-430f-bcec-6253fd1e44a7" providerId="ADAL" clId="{0636DD97-C390-4C85-B826-98417677EFE4}" dt="2022-03-30T00:01:57.331" v="3548" actId="47"/>
          <pc:sldLayoutMkLst>
            <pc:docMk/>
            <pc:sldMasterMk cId="0" sldId="2147483678"/>
            <pc:sldLayoutMk cId="0" sldId="2147483660"/>
          </pc:sldLayoutMkLst>
        </pc:sldLayoutChg>
        <pc:sldLayoutChg chg="del">
          <pc:chgData name="ritafmatos6@ua.pt" userId="fdff18bd-0539-430f-bcec-6253fd1e44a7" providerId="ADAL" clId="{0636DD97-C390-4C85-B826-98417677EFE4}" dt="2022-03-30T00:01:51.678" v="3537" actId="47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ritafmatos6@ua.pt" userId="fdff18bd-0539-430f-bcec-6253fd1e44a7" providerId="ADAL" clId="{0636DD97-C390-4C85-B826-98417677EFE4}" dt="2022-03-30T00:01:52.282" v="3539" actId="47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ritafmatos6@ua.pt" userId="fdff18bd-0539-430f-bcec-6253fd1e44a7" providerId="ADAL" clId="{0636DD97-C390-4C85-B826-98417677EFE4}" dt="2022-03-30T00:01:50.789" v="3532" actId="47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ritafmatos6@ua.pt" userId="fdff18bd-0539-430f-bcec-6253fd1e44a7" providerId="ADAL" clId="{0636DD97-C390-4C85-B826-98417677EFE4}" dt="2022-03-30T00:02:03.225" v="3551" actId="47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ritafmatos6@ua.pt" userId="fdff18bd-0539-430f-bcec-6253fd1e44a7" providerId="ADAL" clId="{0636DD97-C390-4C85-B826-98417677EFE4}" dt="2022-03-30T00:01:53.773" v="3544" actId="47"/>
          <pc:sldLayoutMkLst>
            <pc:docMk/>
            <pc:sldMasterMk cId="0" sldId="2147483678"/>
            <pc:sldLayoutMk cId="0" sldId="2147483665"/>
          </pc:sldLayoutMkLst>
        </pc:sldLayoutChg>
        <pc:sldLayoutChg chg="del">
          <pc:chgData name="ritafmatos6@ua.pt" userId="fdff18bd-0539-430f-bcec-6253fd1e44a7" providerId="ADAL" clId="{0636DD97-C390-4C85-B826-98417677EFE4}" dt="2022-03-30T00:01:52.664" v="3541" actId="47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ritafmatos6@ua.pt" userId="fdff18bd-0539-430f-bcec-6253fd1e44a7" providerId="ADAL" clId="{0636DD97-C390-4C85-B826-98417677EFE4}" dt="2022-03-30T00:01:51.554" v="3536" actId="47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ritafmatos6@ua.pt" userId="fdff18bd-0539-430f-bcec-6253fd1e44a7" providerId="ADAL" clId="{0636DD97-C390-4C85-B826-98417677EFE4}" dt="2022-03-30T00:01:51.862" v="3538" actId="47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ritafmatos6@ua.pt" userId="fdff18bd-0539-430f-bcec-6253fd1e44a7" providerId="ADAL" clId="{0636DD97-C390-4C85-B826-98417677EFE4}" dt="2022-03-30T00:01:50.987" v="3533" actId="47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ritafmatos6@ua.pt" userId="fdff18bd-0539-430f-bcec-6253fd1e44a7" providerId="ADAL" clId="{0636DD97-C390-4C85-B826-98417677EFE4}" dt="2022-03-30T00:01:48.823" v="3529" actId="47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ritafmatos6@ua.pt" userId="fdff18bd-0539-430f-bcec-6253fd1e44a7" providerId="ADAL" clId="{0636DD97-C390-4C85-B826-98417677EFE4}" dt="2022-03-30T00:01:54.220" v="3545" actId="47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ritafmatos6@ua.pt" userId="fdff18bd-0539-430f-bcec-6253fd1e44a7" providerId="ADAL" clId="{0636DD97-C390-4C85-B826-98417677EFE4}" dt="2022-03-30T00:01:53.223" v="3542" actId="47"/>
          <pc:sldLayoutMkLst>
            <pc:docMk/>
            <pc:sldMasterMk cId="0" sldId="2147483678"/>
            <pc:sldLayoutMk cId="0" sldId="2147483672"/>
          </pc:sldLayoutMkLst>
        </pc:sldLayoutChg>
        <pc:sldLayoutChg chg="del">
          <pc:chgData name="ritafmatos6@ua.pt" userId="fdff18bd-0539-430f-bcec-6253fd1e44a7" providerId="ADAL" clId="{0636DD97-C390-4C85-B826-98417677EFE4}" dt="2022-03-30T00:01:50.222" v="3530" actId="47"/>
          <pc:sldLayoutMkLst>
            <pc:docMk/>
            <pc:sldMasterMk cId="0" sldId="2147483678"/>
            <pc:sldLayoutMk cId="0" sldId="2147483673"/>
          </pc:sldLayoutMkLst>
        </pc:sldLayoutChg>
        <pc:sldLayoutChg chg="add del">
          <pc:chgData name="ritafmatos6@ua.pt" userId="fdff18bd-0539-430f-bcec-6253fd1e44a7" providerId="ADAL" clId="{0636DD97-C390-4C85-B826-98417677EFE4}" dt="2022-03-30T00:07:38.750" v="3625" actId="47"/>
          <pc:sldLayoutMkLst>
            <pc:docMk/>
            <pc:sldMasterMk cId="0" sldId="2147483678"/>
            <pc:sldLayoutMk cId="0" sldId="2147483674"/>
          </pc:sldLayoutMkLst>
        </pc:sldLayoutChg>
        <pc:sldLayoutChg chg="add del">
          <pc:chgData name="ritafmatos6@ua.pt" userId="fdff18bd-0539-430f-bcec-6253fd1e44a7" providerId="ADAL" clId="{0636DD97-C390-4C85-B826-98417677EFE4}" dt="2022-03-30T00:07:38.750" v="3625" actId="47"/>
          <pc:sldLayoutMkLst>
            <pc:docMk/>
            <pc:sldMasterMk cId="0" sldId="2147483678"/>
            <pc:sldLayoutMk cId="0" sldId="2147483675"/>
          </pc:sldLayoutMkLst>
        </pc:sldLayoutChg>
        <pc:sldLayoutChg chg="add del">
          <pc:chgData name="ritafmatos6@ua.pt" userId="fdff18bd-0539-430f-bcec-6253fd1e44a7" providerId="ADAL" clId="{0636DD97-C390-4C85-B826-98417677EFE4}" dt="2022-03-30T00:07:38.750" v="3625" actId="47"/>
          <pc:sldLayoutMkLst>
            <pc:docMk/>
            <pc:sldMasterMk cId="0" sldId="2147483678"/>
            <pc:sldLayoutMk cId="0" sldId="2147483676"/>
          </pc:sldLayoutMkLst>
        </pc:sldLayoutChg>
      </pc:sldMasterChg>
      <pc:sldMasterChg chg="del delSldLayout">
        <pc:chgData name="ritafmatos6@ua.pt" userId="fdff18bd-0539-430f-bcec-6253fd1e44a7" providerId="ADAL" clId="{0636DD97-C390-4C85-B826-98417677EFE4}" dt="2022-03-30T00:01:48.823" v="3529" actId="47"/>
        <pc:sldMasterMkLst>
          <pc:docMk/>
          <pc:sldMasterMk cId="0" sldId="2147483679"/>
        </pc:sldMasterMkLst>
        <pc:sldLayoutChg chg="del">
          <pc:chgData name="ritafmatos6@ua.pt" userId="fdff18bd-0539-430f-bcec-6253fd1e44a7" providerId="ADAL" clId="{0636DD97-C390-4C85-B826-98417677EFE4}" dt="2022-03-30T00:01:48.823" v="3529" actId="47"/>
          <pc:sldLayoutMkLst>
            <pc:docMk/>
            <pc:sldMasterMk cId="0" sldId="2147483679"/>
            <pc:sldLayoutMk cId="0" sldId="2147483677"/>
          </pc:sldLayoutMkLst>
        </pc:sldLayoutChg>
      </pc:sldMasterChg>
      <pc:sldMasterChg chg="delSldLayout">
        <pc:chgData name="ritafmatos6@ua.pt" userId="fdff18bd-0539-430f-bcec-6253fd1e44a7" providerId="ADAL" clId="{0636DD97-C390-4C85-B826-98417677EFE4}" dt="2022-03-29T23:29:04.003" v="3244" actId="47"/>
        <pc:sldMasterMkLst>
          <pc:docMk/>
          <pc:sldMasterMk cId="3771040395" sldId="2147483680"/>
        </pc:sldMasterMkLst>
        <pc:sldLayoutChg chg="del">
          <pc:chgData name="ritafmatos6@ua.pt" userId="fdff18bd-0539-430f-bcec-6253fd1e44a7" providerId="ADAL" clId="{0636DD97-C390-4C85-B826-98417677EFE4}" dt="2022-03-27T15:03:26.566" v="1299" actId="2696"/>
          <pc:sldLayoutMkLst>
            <pc:docMk/>
            <pc:sldMasterMk cId="3771040395" sldId="2147483680"/>
            <pc:sldLayoutMk cId="1837991934" sldId="2147483683"/>
          </pc:sldLayoutMkLst>
        </pc:sldLayoutChg>
        <pc:sldLayoutChg chg="del">
          <pc:chgData name="ritafmatos6@ua.pt" userId="fdff18bd-0539-430f-bcec-6253fd1e44a7" providerId="ADAL" clId="{0636DD97-C390-4C85-B826-98417677EFE4}" dt="2022-03-27T14:54:51.339" v="1241" actId="2696"/>
          <pc:sldLayoutMkLst>
            <pc:docMk/>
            <pc:sldMasterMk cId="3771040395" sldId="2147483680"/>
            <pc:sldLayoutMk cId="2659140101" sldId="2147483685"/>
          </pc:sldLayoutMkLst>
        </pc:sldLayoutChg>
        <pc:sldLayoutChg chg="del">
          <pc:chgData name="ritafmatos6@ua.pt" userId="fdff18bd-0539-430f-bcec-6253fd1e44a7" providerId="ADAL" clId="{0636DD97-C390-4C85-B826-98417677EFE4}" dt="2022-03-29T20:04:42.061" v="2972" actId="47"/>
          <pc:sldLayoutMkLst>
            <pc:docMk/>
            <pc:sldMasterMk cId="3771040395" sldId="2147483680"/>
            <pc:sldLayoutMk cId="2484314786" sldId="2147483687"/>
          </pc:sldLayoutMkLst>
        </pc:sldLayoutChg>
        <pc:sldLayoutChg chg="del">
          <pc:chgData name="ritafmatos6@ua.pt" userId="fdff18bd-0539-430f-bcec-6253fd1e44a7" providerId="ADAL" clId="{0636DD97-C390-4C85-B826-98417677EFE4}" dt="2022-03-27T14:43:29.735" v="1129" actId="2696"/>
          <pc:sldLayoutMkLst>
            <pc:docMk/>
            <pc:sldMasterMk cId="3771040395" sldId="2147483680"/>
            <pc:sldLayoutMk cId="3555648842" sldId="2147483689"/>
          </pc:sldLayoutMkLst>
        </pc:sldLayoutChg>
        <pc:sldLayoutChg chg="del">
          <pc:chgData name="ritafmatos6@ua.pt" userId="fdff18bd-0539-430f-bcec-6253fd1e44a7" providerId="ADAL" clId="{0636DD97-C390-4C85-B826-98417677EFE4}" dt="2022-03-27T15:03:21.869" v="1297" actId="2696"/>
          <pc:sldLayoutMkLst>
            <pc:docMk/>
            <pc:sldMasterMk cId="3771040395" sldId="2147483680"/>
            <pc:sldLayoutMk cId="3805862741" sldId="2147483693"/>
          </pc:sldLayoutMkLst>
        </pc:sldLayoutChg>
        <pc:sldLayoutChg chg="del">
          <pc:chgData name="ritafmatos6@ua.pt" userId="fdff18bd-0539-430f-bcec-6253fd1e44a7" providerId="ADAL" clId="{0636DD97-C390-4C85-B826-98417677EFE4}" dt="2022-03-29T23:29:04.003" v="3244" actId="47"/>
          <pc:sldLayoutMkLst>
            <pc:docMk/>
            <pc:sldMasterMk cId="3771040395" sldId="2147483680"/>
            <pc:sldLayoutMk cId="2784432118" sldId="2147483694"/>
          </pc:sldLayoutMkLst>
        </pc:sldLayoutChg>
        <pc:sldLayoutChg chg="del">
          <pc:chgData name="ritafmatos6@ua.pt" userId="fdff18bd-0539-430f-bcec-6253fd1e44a7" providerId="ADAL" clId="{0636DD97-C390-4C85-B826-98417677EFE4}" dt="2022-03-29T18:46:11.218" v="2326" actId="47"/>
          <pc:sldLayoutMkLst>
            <pc:docMk/>
            <pc:sldMasterMk cId="3771040395" sldId="2147483680"/>
            <pc:sldLayoutMk cId="2206983503" sldId="2147483703"/>
          </pc:sldLayoutMkLst>
        </pc:sldLayoutChg>
      </pc:sldMasterChg>
    </pc:docChg>
  </pc:docChgLst>
  <pc:docChgLst>
    <pc:chgData name="Guest User" userId="S::urn:spo:anon#d795a769deb943a294bb60718b2be689679137835781cc0f821a76ff829d3119::" providerId="AD" clId="Web-{AE89C39F-2344-4137-B9F2-5D5B96A86EA1}"/>
    <pc:docChg chg="modSld">
      <pc:chgData name="Guest User" userId="S::urn:spo:anon#d795a769deb943a294bb60718b2be689679137835781cc0f821a76ff829d3119::" providerId="AD" clId="Web-{AE89C39F-2344-4137-B9F2-5D5B96A86EA1}" dt="2022-03-29T09:05:34.562" v="2" actId="1076"/>
      <pc:docMkLst>
        <pc:docMk/>
      </pc:docMkLst>
      <pc:sldChg chg="delSp modSp">
        <pc:chgData name="Guest User" userId="S::urn:spo:anon#d795a769deb943a294bb60718b2be689679137835781cc0f821a76ff829d3119::" providerId="AD" clId="Web-{AE89C39F-2344-4137-B9F2-5D5B96A86EA1}" dt="2022-03-29T09:05:34.562" v="2" actId="1076"/>
        <pc:sldMkLst>
          <pc:docMk/>
          <pc:sldMk cId="1778889614" sldId="347"/>
        </pc:sldMkLst>
        <pc:spChg chg="mod">
          <ac:chgData name="Guest User" userId="S::urn:spo:anon#d795a769deb943a294bb60718b2be689679137835781cc0f821a76ff829d3119::" providerId="AD" clId="Web-{AE89C39F-2344-4137-B9F2-5D5B96A86EA1}" dt="2022-03-29T09:05:25.889" v="1" actId="14100"/>
          <ac:spMkLst>
            <pc:docMk/>
            <pc:sldMk cId="1778889614" sldId="347"/>
            <ac:spMk id="2" creationId="{0F1B0E6B-3A6C-4F39-8494-5B098A38A498}"/>
          </ac:spMkLst>
        </pc:spChg>
        <pc:spChg chg="del">
          <ac:chgData name="Guest User" userId="S::urn:spo:anon#d795a769deb943a294bb60718b2be689679137835781cc0f821a76ff829d3119::" providerId="AD" clId="Web-{AE89C39F-2344-4137-B9F2-5D5B96A86EA1}" dt="2022-03-29T09:05:18.921" v="0"/>
          <ac:spMkLst>
            <pc:docMk/>
            <pc:sldMk cId="1778889614" sldId="347"/>
            <ac:spMk id="4" creationId="{D1E6C7E5-E260-429D-B54D-D4B62A5C7F56}"/>
          </ac:spMkLst>
        </pc:spChg>
        <pc:picChg chg="mod">
          <ac:chgData name="Guest User" userId="S::urn:spo:anon#d795a769deb943a294bb60718b2be689679137835781cc0f821a76ff829d3119::" providerId="AD" clId="Web-{AE89C39F-2344-4137-B9F2-5D5B96A86EA1}" dt="2022-03-29T09:05:34.562" v="2" actId="1076"/>
          <ac:picMkLst>
            <pc:docMk/>
            <pc:sldMk cId="1778889614" sldId="347"/>
            <ac:picMk id="15" creationId="{DA0E4E30-9424-47B3-954B-31ADE638A297}"/>
          </ac:picMkLst>
        </pc:picChg>
      </pc:sldChg>
    </pc:docChg>
  </pc:docChgLst>
  <pc:docChgLst>
    <pc:chgData name="Guest User" userId="S::urn:spo:anon#d795a769deb943a294bb60718b2be689679137835781cc0f821a76ff829d3119::" providerId="AD" clId="Web-{DA4A0BCE-EC66-4081-ADEB-D72A56FF2CD0}"/>
    <pc:docChg chg="addSld modSld">
      <pc:chgData name="Guest User" userId="S::urn:spo:anon#d795a769deb943a294bb60718b2be689679137835781cc0f821a76ff829d3119::" providerId="AD" clId="Web-{DA4A0BCE-EC66-4081-ADEB-D72A56FF2CD0}" dt="2022-03-29T18:50:45.659" v="71" actId="1076"/>
      <pc:docMkLst>
        <pc:docMk/>
      </pc:docMkLst>
      <pc:sldChg chg="addSp delSp modSp new">
        <pc:chgData name="Guest User" userId="S::urn:spo:anon#d795a769deb943a294bb60718b2be689679137835781cc0f821a76ff829d3119::" providerId="AD" clId="Web-{DA4A0BCE-EC66-4081-ADEB-D72A56FF2CD0}" dt="2022-03-29T18:49:20.985" v="42" actId="1076"/>
        <pc:sldMkLst>
          <pc:docMk/>
          <pc:sldMk cId="3882353895" sldId="361"/>
        </pc:sldMkLst>
        <pc:spChg chg="mod">
          <ac:chgData name="Guest User" userId="S::urn:spo:anon#d795a769deb943a294bb60718b2be689679137835781cc0f821a76ff829d3119::" providerId="AD" clId="Web-{DA4A0BCE-EC66-4081-ADEB-D72A56FF2CD0}" dt="2022-03-29T18:49:16.876" v="40" actId="1076"/>
          <ac:spMkLst>
            <pc:docMk/>
            <pc:sldMk cId="3882353895" sldId="361"/>
            <ac:spMk id="2" creationId="{F5ACD30B-36FC-7B93-04BC-DFFA5A6237AB}"/>
          </ac:spMkLst>
        </pc:spChg>
        <pc:spChg chg="del">
          <ac:chgData name="Guest User" userId="S::urn:spo:anon#d795a769deb943a294bb60718b2be689679137835781cc0f821a76ff829d3119::" providerId="AD" clId="Web-{DA4A0BCE-EC66-4081-ADEB-D72A56FF2CD0}" dt="2022-03-29T18:46:54.513" v="16"/>
          <ac:spMkLst>
            <pc:docMk/>
            <pc:sldMk cId="3882353895" sldId="361"/>
            <ac:spMk id="3" creationId="{7AC9D24D-8709-1B52-BA8C-F15A51796A75}"/>
          </ac:spMkLst>
        </pc:spChg>
        <pc:spChg chg="del">
          <ac:chgData name="Guest User" userId="S::urn:spo:anon#d795a769deb943a294bb60718b2be689679137835781cc0f821a76ff829d3119::" providerId="AD" clId="Web-{DA4A0BCE-EC66-4081-ADEB-D72A56FF2CD0}" dt="2022-03-29T18:47:00.232" v="17"/>
          <ac:spMkLst>
            <pc:docMk/>
            <pc:sldMk cId="3882353895" sldId="361"/>
            <ac:spMk id="4" creationId="{AAEE4BAF-EC83-C872-23FA-EFFE98413BF2}"/>
          </ac:spMkLst>
        </pc:spChg>
        <pc:picChg chg="add del mod">
          <ac:chgData name="Guest User" userId="S::urn:spo:anon#d795a769deb943a294bb60718b2be689679137835781cc0f821a76ff829d3119::" providerId="AD" clId="Web-{DA4A0BCE-EC66-4081-ADEB-D72A56FF2CD0}" dt="2022-03-29T18:47:56.389" v="25"/>
          <ac:picMkLst>
            <pc:docMk/>
            <pc:sldMk cId="3882353895" sldId="361"/>
            <ac:picMk id="5" creationId="{B3C846FF-EC9B-9703-E29A-B04F54FBE51F}"/>
          </ac:picMkLst>
        </pc:picChg>
        <pc:picChg chg="add del mod">
          <ac:chgData name="Guest User" userId="S::urn:spo:anon#d795a769deb943a294bb60718b2be689679137835781cc0f821a76ff829d3119::" providerId="AD" clId="Web-{DA4A0BCE-EC66-4081-ADEB-D72A56FF2CD0}" dt="2022-03-29T18:48:21.781" v="32"/>
          <ac:picMkLst>
            <pc:docMk/>
            <pc:sldMk cId="3882353895" sldId="361"/>
            <ac:picMk id="6" creationId="{8A430037-3A44-7677-C649-E8943FD45011}"/>
          </ac:picMkLst>
        </pc:picChg>
        <pc:picChg chg="add mod">
          <ac:chgData name="Guest User" userId="S::urn:spo:anon#d795a769deb943a294bb60718b2be689679137835781cc0f821a76ff829d3119::" providerId="AD" clId="Web-{DA4A0BCE-EC66-4081-ADEB-D72A56FF2CD0}" dt="2022-03-29T18:49:20.985" v="42" actId="1076"/>
          <ac:picMkLst>
            <pc:docMk/>
            <pc:sldMk cId="3882353895" sldId="361"/>
            <ac:picMk id="7" creationId="{D754F119-1E73-5549-E985-329A85668DF3}"/>
          </ac:picMkLst>
        </pc:picChg>
      </pc:sldChg>
      <pc:sldChg chg="addSp delSp modSp new">
        <pc:chgData name="Guest User" userId="S::urn:spo:anon#d795a769deb943a294bb60718b2be689679137835781cc0f821a76ff829d3119::" providerId="AD" clId="Web-{DA4A0BCE-EC66-4081-ADEB-D72A56FF2CD0}" dt="2022-03-29T18:50:45.659" v="71" actId="1076"/>
        <pc:sldMkLst>
          <pc:docMk/>
          <pc:sldMk cId="2150460295" sldId="362"/>
        </pc:sldMkLst>
        <pc:spChg chg="mod">
          <ac:chgData name="Guest User" userId="S::urn:spo:anon#d795a769deb943a294bb60718b2be689679137835781cc0f821a76ff829d3119::" providerId="AD" clId="Web-{DA4A0BCE-EC66-4081-ADEB-D72A56FF2CD0}" dt="2022-03-29T18:49:49.236" v="64" actId="1076"/>
          <ac:spMkLst>
            <pc:docMk/>
            <pc:sldMk cId="2150460295" sldId="362"/>
            <ac:spMk id="2" creationId="{696F0B36-BC4E-C684-8211-469512BC58E9}"/>
          </ac:spMkLst>
        </pc:spChg>
        <pc:spChg chg="del">
          <ac:chgData name="Guest User" userId="S::urn:spo:anon#d795a769deb943a294bb60718b2be689679137835781cc0f821a76ff829d3119::" providerId="AD" clId="Web-{DA4A0BCE-EC66-4081-ADEB-D72A56FF2CD0}" dt="2022-03-29T18:49:35.876" v="62"/>
          <ac:spMkLst>
            <pc:docMk/>
            <pc:sldMk cId="2150460295" sldId="362"/>
            <ac:spMk id="3" creationId="{FCD90C0C-BB8F-49D8-BF86-E1F5CD6C9AF1}"/>
          </ac:spMkLst>
        </pc:spChg>
        <pc:spChg chg="del">
          <ac:chgData name="Guest User" userId="S::urn:spo:anon#d795a769deb943a294bb60718b2be689679137835781cc0f821a76ff829d3119::" providerId="AD" clId="Web-{DA4A0BCE-EC66-4081-ADEB-D72A56FF2CD0}" dt="2022-03-29T18:49:50.283" v="65"/>
          <ac:spMkLst>
            <pc:docMk/>
            <pc:sldMk cId="2150460295" sldId="362"/>
            <ac:spMk id="4" creationId="{6BB45826-C878-DA1E-BCC6-3F90889D4F32}"/>
          </ac:spMkLst>
        </pc:spChg>
        <pc:picChg chg="add mod">
          <ac:chgData name="Guest User" userId="S::urn:spo:anon#d795a769deb943a294bb60718b2be689679137835781cc0f821a76ff829d3119::" providerId="AD" clId="Web-{DA4A0BCE-EC66-4081-ADEB-D72A56FF2CD0}" dt="2022-03-29T18:50:45.659" v="71" actId="1076"/>
          <ac:picMkLst>
            <pc:docMk/>
            <pc:sldMk cId="2150460295" sldId="362"/>
            <ac:picMk id="5" creationId="{D0582E77-94BE-CDDA-E49E-91A71225DEA5}"/>
          </ac:picMkLst>
        </pc:picChg>
      </pc:sldChg>
    </pc:docChg>
  </pc:docChgLst>
  <pc:docChgLst>
    <pc:chgData name="Guest User" userId="S::urn:spo:anon#d795a769deb943a294bb60718b2be689679137835781cc0f821a76ff829d3119::" providerId="AD" clId="Web-{4C95EEC4-4A7B-A17F-0D5A-384CD03EBB4D}"/>
    <pc:docChg chg="modSld">
      <pc:chgData name="Guest User" userId="S::urn:spo:anon#d795a769deb943a294bb60718b2be689679137835781cc0f821a76ff829d3119::" providerId="AD" clId="Web-{4C95EEC4-4A7B-A17F-0D5A-384CD03EBB4D}" dt="2022-03-29T09:06:31.961" v="3" actId="1076"/>
      <pc:docMkLst>
        <pc:docMk/>
      </pc:docMkLst>
      <pc:sldChg chg="modSp">
        <pc:chgData name="Guest User" userId="S::urn:spo:anon#d795a769deb943a294bb60718b2be689679137835781cc0f821a76ff829d3119::" providerId="AD" clId="Web-{4C95EEC4-4A7B-A17F-0D5A-384CD03EBB4D}" dt="2022-03-29T09:06:31.961" v="3" actId="1076"/>
        <pc:sldMkLst>
          <pc:docMk/>
          <pc:sldMk cId="1778889614" sldId="347"/>
        </pc:sldMkLst>
        <pc:picChg chg="mod">
          <ac:chgData name="Guest User" userId="S::urn:spo:anon#d795a769deb943a294bb60718b2be689679137835781cc0f821a76ff829d3119::" providerId="AD" clId="Web-{4C95EEC4-4A7B-A17F-0D5A-384CD03EBB4D}" dt="2022-03-29T09:06:31.446" v="2" actId="1076"/>
          <ac:picMkLst>
            <pc:docMk/>
            <pc:sldMk cId="1778889614" sldId="347"/>
            <ac:picMk id="7" creationId="{662F691A-E39B-4AFC-A66E-5C9F049D1E58}"/>
          </ac:picMkLst>
        </pc:picChg>
        <pc:picChg chg="mod">
          <ac:chgData name="Guest User" userId="S::urn:spo:anon#d795a769deb943a294bb60718b2be689679137835781cc0f821a76ff829d3119::" providerId="AD" clId="Web-{4C95EEC4-4A7B-A17F-0D5A-384CD03EBB4D}" dt="2022-03-29T09:06:21.977" v="0" actId="1076"/>
          <ac:picMkLst>
            <pc:docMk/>
            <pc:sldMk cId="1778889614" sldId="347"/>
            <ac:picMk id="15" creationId="{DA0E4E30-9424-47B3-954B-31ADE638A297}"/>
          </ac:picMkLst>
        </pc:picChg>
        <pc:cxnChg chg="mod">
          <ac:chgData name="Guest User" userId="S::urn:spo:anon#d795a769deb943a294bb60718b2be689679137835781cc0f821a76ff829d3119::" providerId="AD" clId="Web-{4C95EEC4-4A7B-A17F-0D5A-384CD03EBB4D}" dt="2022-03-29T09:06:31.961" v="3" actId="1076"/>
          <ac:cxnSpMkLst>
            <pc:docMk/>
            <pc:sldMk cId="1778889614" sldId="347"/>
            <ac:cxnSpMk id="18" creationId="{4F9268A6-28FA-4469-8E46-6256FD0B1656}"/>
          </ac:cxnSpMkLst>
        </pc:cxnChg>
      </pc:sldChg>
    </pc:docChg>
  </pc:docChgLst>
  <pc:docChgLst>
    <pc:chgData name="Guest User" userId="S::urn:spo:anon#d795a769deb943a294bb60718b2be689679137835781cc0f821a76ff829d3119::" providerId="AD" clId="Web-{A384AFF7-90D6-D3A7-FA0F-0B2F2C7C22E5}"/>
    <pc:docChg chg="modSld">
      <pc:chgData name="Guest User" userId="S::urn:spo:anon#d795a769deb943a294bb60718b2be689679137835781cc0f821a76ff829d3119::" providerId="AD" clId="Web-{A384AFF7-90D6-D3A7-FA0F-0B2F2C7C22E5}" dt="2022-03-30T15:11:41.063" v="19" actId="14100"/>
      <pc:docMkLst>
        <pc:docMk/>
      </pc:docMkLst>
      <pc:sldChg chg="modSp">
        <pc:chgData name="Guest User" userId="S::urn:spo:anon#d795a769deb943a294bb60718b2be689679137835781cc0f821a76ff829d3119::" providerId="AD" clId="Web-{A384AFF7-90D6-D3A7-FA0F-0B2F2C7C22E5}" dt="2022-03-30T15:11:41.063" v="19" actId="14100"/>
        <pc:sldMkLst>
          <pc:docMk/>
          <pc:sldMk cId="1778889614" sldId="347"/>
        </pc:sldMkLst>
        <pc:spChg chg="mod">
          <ac:chgData name="Guest User" userId="S::urn:spo:anon#d795a769deb943a294bb60718b2be689679137835781cc0f821a76ff829d3119::" providerId="AD" clId="Web-{A384AFF7-90D6-D3A7-FA0F-0B2F2C7C22E5}" dt="2022-03-30T15:11:41.063" v="19" actId="14100"/>
          <ac:spMkLst>
            <pc:docMk/>
            <pc:sldMk cId="1778889614" sldId="347"/>
            <ac:spMk id="2" creationId="{0F1B0E6B-3A6C-4F39-8494-5B098A38A4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05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157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3978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accent5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17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17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716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4809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accent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19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32090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accent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6821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accent5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2078825" y="4335775"/>
            <a:ext cx="52293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378" lvl="1" indent="-31749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566" lvl="2" indent="-31749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754" lvl="3" indent="-31749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5943" lvl="4" indent="-31749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132" lvl="5" indent="-31749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320" lvl="6" indent="-31749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509" lvl="7" indent="-31749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697" lvl="8" indent="-317492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30" name="Google Shape;130;p21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 rot="10800000">
            <a:off x="509275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143625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767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solidFill>
          <a:schemeClr val="accent5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" name="Google Shape;142;p23"/>
          <p:cNvSpPr/>
          <p:nvPr/>
        </p:nvSpPr>
        <p:spPr>
          <a:xfrm>
            <a:off x="779625" y="14338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 idx="2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3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title" idx="4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5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6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7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8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9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 idx="13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14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969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5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/>
          <p:nvPr/>
        </p:nvSpPr>
        <p:spPr>
          <a:xfrm rot="10800000">
            <a:off x="6907925" y="-8085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 rot="10800000">
            <a:off x="6967925" y="-9038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534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accent5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-1776650" y="270117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73" name="Google Shape;173;p26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41341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/>
          <p:nvPr/>
        </p:nvSpPr>
        <p:spPr>
          <a:xfrm rot="10800000" flipH="1">
            <a:off x="-287750" y="-113775"/>
            <a:ext cx="2978700" cy="308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27"/>
          <p:cNvSpPr/>
          <p:nvPr/>
        </p:nvSpPr>
        <p:spPr>
          <a:xfrm>
            <a:off x="5008975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29843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62119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accent5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83" name="Google Shape;183;p2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54706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bg>
      <p:bgPr>
        <a:solidFill>
          <a:schemeClr val="accent5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3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4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5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6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895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5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/>
          <p:nvPr/>
        </p:nvSpPr>
        <p:spPr>
          <a:xfrm flipH="1">
            <a:off x="4458687" y="-942975"/>
            <a:ext cx="8250600" cy="7999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3310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5" name="Google Shape;195;p30"/>
          <p:cNvSpPr/>
          <p:nvPr/>
        </p:nvSpPr>
        <p:spPr>
          <a:xfrm>
            <a:off x="53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30"/>
          <p:cNvSpPr/>
          <p:nvPr/>
        </p:nvSpPr>
        <p:spPr>
          <a:xfrm>
            <a:off x="608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1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2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3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hasCustomPrompt="1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4" hasCustomPrompt="1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5" hasCustomPrompt="1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/>
          <p:nvPr/>
        </p:nvSpPr>
        <p:spPr>
          <a:xfrm flipH="1">
            <a:off x="7169700" y="239192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05" name="Google Shape;205;p30"/>
          <p:cNvSpPr/>
          <p:nvPr/>
        </p:nvSpPr>
        <p:spPr>
          <a:xfrm rot="10800000" flipH="1">
            <a:off x="-7624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/>
          <p:nvPr/>
        </p:nvSpPr>
        <p:spPr>
          <a:xfrm rot="10800000" flipH="1">
            <a:off x="-16814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02371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9" name="Google Shape;209;p31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378" lvl="1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007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ítulo y dos columnas 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4586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5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13225" y="2204605"/>
            <a:ext cx="38502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3225" y="923025"/>
            <a:ext cx="4220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93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34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378" lvl="1" indent="-31749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566" lvl="2" indent="-31749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754" lvl="3" indent="-31749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5943" lvl="4" indent="-31749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132" lvl="5" indent="-31749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320" lvl="6" indent="-31749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509" lvl="7" indent="-31749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697" lvl="8" indent="-317492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022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76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969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333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10403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4" r:id="rId3"/>
    <p:sldLayoutId id="2147483686" r:id="rId4"/>
    <p:sldLayoutId id="2147483688" r:id="rId5"/>
    <p:sldLayoutId id="2147483690" r:id="rId6"/>
    <p:sldLayoutId id="2147483691" r:id="rId7"/>
    <p:sldLayoutId id="2147483692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jpe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ctrTitle"/>
          </p:nvPr>
        </p:nvSpPr>
        <p:spPr>
          <a:xfrm>
            <a:off x="3899491" y="2198675"/>
            <a:ext cx="4228959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/>
              <a:t>Cofre RFID</a:t>
            </a:r>
            <a:endParaRPr sz="4400"/>
          </a:p>
        </p:txBody>
      </p:sp>
      <p:sp>
        <p:nvSpPr>
          <p:cNvPr id="233" name="Google Shape;233;p39"/>
          <p:cNvSpPr txBox="1">
            <a:spLocks noGrp="1"/>
          </p:cNvSpPr>
          <p:nvPr>
            <p:ph type="subTitle" idx="1"/>
          </p:nvPr>
        </p:nvSpPr>
        <p:spPr>
          <a:xfrm>
            <a:off x="4299250" y="390054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pt-PT" b="1"/>
              <a:t>Grupo 2: </a:t>
            </a:r>
          </a:p>
          <a:p>
            <a:pPr marL="0" indent="0" algn="l"/>
            <a:endParaRPr lang="pt-PT" sz="700"/>
          </a:p>
          <a:p>
            <a:pPr marL="0" indent="0" algn="l"/>
            <a:r>
              <a:rPr lang="pt-PT"/>
              <a:t>Cláudio Irace (103180); </a:t>
            </a:r>
          </a:p>
          <a:p>
            <a:pPr marL="0" indent="0" algn="l"/>
            <a:r>
              <a:rPr lang="pt-PT"/>
              <a:t>Diogo Gonçalves (98368); </a:t>
            </a:r>
          </a:p>
          <a:p>
            <a:pPr marL="0" indent="0" algn="l"/>
            <a:r>
              <a:rPr lang="pt-PT"/>
              <a:t>João Gaivoto (103238); </a:t>
            </a:r>
          </a:p>
          <a:p>
            <a:pPr marL="0" indent="0"/>
            <a:endParaRPr/>
          </a:p>
        </p:txBody>
      </p:sp>
      <p:cxnSp>
        <p:nvCxnSpPr>
          <p:cNvPr id="234" name="Google Shape;234;p39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1039E652-C49D-48F5-AB71-9E938DF55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6" y="112723"/>
            <a:ext cx="1407008" cy="525232"/>
          </a:xfrm>
          <a:prstGeom prst="rect">
            <a:avLst/>
          </a:prstGeom>
        </p:spPr>
      </p:pic>
      <p:grpSp>
        <p:nvGrpSpPr>
          <p:cNvPr id="6" name="Google Shape;879;p33">
            <a:extLst>
              <a:ext uri="{FF2B5EF4-FFF2-40B4-BE49-F238E27FC236}">
                <a16:creationId xmlns:a16="http://schemas.microsoft.com/office/drawing/2014/main" id="{56875DA1-E932-433E-9CCA-28F6C7911D2F}"/>
              </a:ext>
            </a:extLst>
          </p:cNvPr>
          <p:cNvGrpSpPr/>
          <p:nvPr/>
        </p:nvGrpSpPr>
        <p:grpSpPr>
          <a:xfrm>
            <a:off x="3562079" y="0"/>
            <a:ext cx="2240950" cy="1657325"/>
            <a:chOff x="4603700" y="-443725"/>
            <a:chExt cx="2240950" cy="1657325"/>
          </a:xfrm>
        </p:grpSpPr>
        <p:sp>
          <p:nvSpPr>
            <p:cNvPr id="7" name="Google Shape;880;p33">
              <a:extLst>
                <a:ext uri="{FF2B5EF4-FFF2-40B4-BE49-F238E27FC236}">
                  <a16:creationId xmlns:a16="http://schemas.microsoft.com/office/drawing/2014/main" id="{E8E2E2C4-1127-400B-B674-901A442967C1}"/>
                </a:ext>
              </a:extLst>
            </p:cNvPr>
            <p:cNvSpPr/>
            <p:nvPr/>
          </p:nvSpPr>
          <p:spPr>
            <a:xfrm>
              <a:off x="4689575" y="-443725"/>
              <a:ext cx="2155075" cy="1560825"/>
            </a:xfrm>
            <a:custGeom>
              <a:avLst/>
              <a:gdLst/>
              <a:ahLst/>
              <a:cxnLst/>
              <a:rect l="l" t="t" r="r" b="b"/>
              <a:pathLst>
                <a:path w="86203" h="62433" fill="none" extrusionOk="0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1;p33">
              <a:extLst>
                <a:ext uri="{FF2B5EF4-FFF2-40B4-BE49-F238E27FC236}">
                  <a16:creationId xmlns:a16="http://schemas.microsoft.com/office/drawing/2014/main" id="{E695FC85-C0AB-4D3D-88B2-CA82F0733DEA}"/>
                </a:ext>
              </a:extLst>
            </p:cNvPr>
            <p:cNvSpPr/>
            <p:nvPr/>
          </p:nvSpPr>
          <p:spPr>
            <a:xfrm>
              <a:off x="4603700" y="1095800"/>
              <a:ext cx="117800" cy="117800"/>
            </a:xfrm>
            <a:custGeom>
              <a:avLst/>
              <a:gdLst/>
              <a:ahLst/>
              <a:cxnLst/>
              <a:rect l="l" t="t" r="r" b="b"/>
              <a:pathLst>
                <a:path w="4712" h="4712" fill="none" extrusionOk="0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66;p33">
            <a:extLst>
              <a:ext uri="{FF2B5EF4-FFF2-40B4-BE49-F238E27FC236}">
                <a16:creationId xmlns:a16="http://schemas.microsoft.com/office/drawing/2014/main" id="{A0C7E29E-4025-4962-80FA-885FB421A1AA}"/>
              </a:ext>
            </a:extLst>
          </p:cNvPr>
          <p:cNvGrpSpPr/>
          <p:nvPr/>
        </p:nvGrpSpPr>
        <p:grpSpPr>
          <a:xfrm>
            <a:off x="-451009" y="3797386"/>
            <a:ext cx="2074949" cy="962378"/>
            <a:chOff x="-85249" y="3960975"/>
            <a:chExt cx="2074949" cy="962378"/>
          </a:xfrm>
        </p:grpSpPr>
        <p:grpSp>
          <p:nvGrpSpPr>
            <p:cNvPr id="10" name="Google Shape;867;p33">
              <a:extLst>
                <a:ext uri="{FF2B5EF4-FFF2-40B4-BE49-F238E27FC236}">
                  <a16:creationId xmlns:a16="http://schemas.microsoft.com/office/drawing/2014/main" id="{61675C66-9526-4722-8EDC-F84D4002DD92}"/>
                </a:ext>
              </a:extLst>
            </p:cNvPr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17" name="Google Shape;868;p33">
                <a:extLst>
                  <a:ext uri="{FF2B5EF4-FFF2-40B4-BE49-F238E27FC236}">
                    <a16:creationId xmlns:a16="http://schemas.microsoft.com/office/drawing/2014/main" id="{53D2CB2B-CCAB-439A-9C4D-7CD8CB1684DC}"/>
                  </a:ext>
                </a:extLst>
              </p:cNvPr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69;p33">
                <a:extLst>
                  <a:ext uri="{FF2B5EF4-FFF2-40B4-BE49-F238E27FC236}">
                    <a16:creationId xmlns:a16="http://schemas.microsoft.com/office/drawing/2014/main" id="{A20C4610-3A54-4D21-BFE3-C2CABBBB40D4}"/>
                  </a:ext>
                </a:extLst>
              </p:cNvPr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70;p33">
              <a:extLst>
                <a:ext uri="{FF2B5EF4-FFF2-40B4-BE49-F238E27FC236}">
                  <a16:creationId xmlns:a16="http://schemas.microsoft.com/office/drawing/2014/main" id="{FF4F50BE-8BE0-4765-A28A-9B12A5AA34BC}"/>
                </a:ext>
              </a:extLst>
            </p:cNvPr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15" name="Google Shape;871;p33">
                <a:extLst>
                  <a:ext uri="{FF2B5EF4-FFF2-40B4-BE49-F238E27FC236}">
                    <a16:creationId xmlns:a16="http://schemas.microsoft.com/office/drawing/2014/main" id="{2DBF350E-0C0B-42F9-A85E-4B3C10A5F485}"/>
                  </a:ext>
                </a:extLst>
              </p:cNvPr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72;p33">
                <a:extLst>
                  <a:ext uri="{FF2B5EF4-FFF2-40B4-BE49-F238E27FC236}">
                    <a16:creationId xmlns:a16="http://schemas.microsoft.com/office/drawing/2014/main" id="{FE98870B-1EBF-4414-816E-B3424D91251F}"/>
                  </a:ext>
                </a:extLst>
              </p:cNvPr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873;p33">
              <a:extLst>
                <a:ext uri="{FF2B5EF4-FFF2-40B4-BE49-F238E27FC236}">
                  <a16:creationId xmlns:a16="http://schemas.microsoft.com/office/drawing/2014/main" id="{1B2DD5C0-96ED-4FE0-B797-95639CDE6D1C}"/>
                </a:ext>
              </a:extLst>
            </p:cNvPr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13" name="Google Shape;874;p33">
                <a:extLst>
                  <a:ext uri="{FF2B5EF4-FFF2-40B4-BE49-F238E27FC236}">
                    <a16:creationId xmlns:a16="http://schemas.microsoft.com/office/drawing/2014/main" id="{1DAFBF43-328F-4B7B-A5C1-3423D69AFDFD}"/>
                  </a:ext>
                </a:extLst>
              </p:cNvPr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75;p33">
                <a:extLst>
                  <a:ext uri="{FF2B5EF4-FFF2-40B4-BE49-F238E27FC236}">
                    <a16:creationId xmlns:a16="http://schemas.microsoft.com/office/drawing/2014/main" id="{96DA0D3B-6C51-4EC0-A5A5-34748C5B4584}"/>
                  </a:ext>
                </a:extLst>
              </p:cNvPr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DD8B44A-343A-45FA-871B-C408BFEBF70A}"/>
              </a:ext>
            </a:extLst>
          </p:cNvPr>
          <p:cNvSpPr txBox="1"/>
          <p:nvPr/>
        </p:nvSpPr>
        <p:spPr>
          <a:xfrm>
            <a:off x="6213850" y="4264955"/>
            <a:ext cx="2449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lt1"/>
                </a:solidFill>
                <a:latin typeface="Didact Gothic"/>
                <a:sym typeface="Source Sans Pro"/>
              </a:rPr>
              <a:t>João Pinto (104384); </a:t>
            </a: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lt1"/>
                </a:solidFill>
                <a:latin typeface="Didact Gothic"/>
                <a:sym typeface="Source Sans Pro"/>
              </a:rPr>
              <a:t>Nuno Vidal (98600); </a:t>
            </a:r>
          </a:p>
          <a:p>
            <a:pPr marL="285750" lvl="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lt1"/>
                </a:solidFill>
                <a:latin typeface="Didact Gothic"/>
                <a:sym typeface="Source Sans Pro"/>
              </a:rPr>
              <a:t>Rita Matos (102389).</a:t>
            </a:r>
            <a:endParaRPr lang="en">
              <a:solidFill>
                <a:schemeClr val="lt1"/>
              </a:solidFill>
              <a:latin typeface="Didact Gothic"/>
              <a:sym typeface="Source Sans Pro"/>
            </a:endParaRPr>
          </a:p>
          <a:p>
            <a:endParaRPr lang="pt-PT"/>
          </a:p>
        </p:txBody>
      </p:sp>
      <p:grpSp>
        <p:nvGrpSpPr>
          <p:cNvPr id="20" name="Google Shape;961;p36">
            <a:extLst>
              <a:ext uri="{FF2B5EF4-FFF2-40B4-BE49-F238E27FC236}">
                <a16:creationId xmlns:a16="http://schemas.microsoft.com/office/drawing/2014/main" id="{7B6C02A8-11A8-47CD-8207-FBBAF8935A8D}"/>
              </a:ext>
            </a:extLst>
          </p:cNvPr>
          <p:cNvGrpSpPr/>
          <p:nvPr/>
        </p:nvGrpSpPr>
        <p:grpSpPr>
          <a:xfrm>
            <a:off x="3762508" y="4409141"/>
            <a:ext cx="396024" cy="430909"/>
            <a:chOff x="456616" y="2161477"/>
            <a:chExt cx="289868" cy="439244"/>
          </a:xfrm>
          <a:solidFill>
            <a:schemeClr val="accent6"/>
          </a:solidFill>
        </p:grpSpPr>
        <p:sp>
          <p:nvSpPr>
            <p:cNvPr id="22" name="Google Shape;963;p36">
              <a:extLst>
                <a:ext uri="{FF2B5EF4-FFF2-40B4-BE49-F238E27FC236}">
                  <a16:creationId xmlns:a16="http://schemas.microsoft.com/office/drawing/2014/main" id="{F33CD4C9-EB63-4CB5-A92F-9A185CCD9BA8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65;p36">
              <a:extLst>
                <a:ext uri="{FF2B5EF4-FFF2-40B4-BE49-F238E27FC236}">
                  <a16:creationId xmlns:a16="http://schemas.microsoft.com/office/drawing/2014/main" id="{43DD1C12-FE6B-4E06-B1BB-913F8842ED7A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6;p36">
              <a:extLst>
                <a:ext uri="{FF2B5EF4-FFF2-40B4-BE49-F238E27FC236}">
                  <a16:creationId xmlns:a16="http://schemas.microsoft.com/office/drawing/2014/main" id="{A846C448-A629-44A2-8398-45642EC0D643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022;p60">
            <a:extLst>
              <a:ext uri="{FF2B5EF4-FFF2-40B4-BE49-F238E27FC236}">
                <a16:creationId xmlns:a16="http://schemas.microsoft.com/office/drawing/2014/main" id="{0497AD53-BAF0-4D69-BEB0-1AF64F4BF058}"/>
              </a:ext>
            </a:extLst>
          </p:cNvPr>
          <p:cNvGrpSpPr/>
          <p:nvPr/>
        </p:nvGrpSpPr>
        <p:grpSpPr>
          <a:xfrm>
            <a:off x="7458839" y="141867"/>
            <a:ext cx="1685161" cy="477897"/>
            <a:chOff x="6588537" y="1268375"/>
            <a:chExt cx="1685161" cy="477897"/>
          </a:xfrm>
        </p:grpSpPr>
        <p:sp>
          <p:nvSpPr>
            <p:cNvPr id="27" name="Google Shape;3023;p60">
              <a:extLst>
                <a:ext uri="{FF2B5EF4-FFF2-40B4-BE49-F238E27FC236}">
                  <a16:creationId xmlns:a16="http://schemas.microsoft.com/office/drawing/2014/main" id="{9BC0BBF4-BA17-4DA0-B9A6-598363131B8B}"/>
                </a:ext>
              </a:extLst>
            </p:cNvPr>
            <p:cNvSpPr/>
            <p:nvPr/>
          </p:nvSpPr>
          <p:spPr>
            <a:xfrm>
              <a:off x="8055538" y="1434896"/>
              <a:ext cx="127638" cy="144853"/>
            </a:xfrm>
            <a:custGeom>
              <a:avLst/>
              <a:gdLst/>
              <a:ahLst/>
              <a:cxnLst/>
              <a:rect l="l" t="t" r="r" b="b"/>
              <a:pathLst>
                <a:path w="2951" h="3349" extrusionOk="0">
                  <a:moveTo>
                    <a:pt x="2951" y="0"/>
                  </a:moveTo>
                  <a:lnTo>
                    <a:pt x="1486" y="837"/>
                  </a:lnTo>
                  <a:lnTo>
                    <a:pt x="1" y="1674"/>
                  </a:lnTo>
                  <a:lnTo>
                    <a:pt x="1486" y="2511"/>
                  </a:lnTo>
                  <a:lnTo>
                    <a:pt x="2951" y="3348"/>
                  </a:lnTo>
                  <a:lnTo>
                    <a:pt x="2951" y="1674"/>
                  </a:lnTo>
                  <a:lnTo>
                    <a:pt x="2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24;p60">
              <a:extLst>
                <a:ext uri="{FF2B5EF4-FFF2-40B4-BE49-F238E27FC236}">
                  <a16:creationId xmlns:a16="http://schemas.microsoft.com/office/drawing/2014/main" id="{0E307F87-045F-47D0-A176-F42FE8B46DA1}"/>
                </a:ext>
              </a:extLst>
            </p:cNvPr>
            <p:cNvSpPr/>
            <p:nvPr/>
          </p:nvSpPr>
          <p:spPr>
            <a:xfrm>
              <a:off x="6588537" y="1268375"/>
              <a:ext cx="1685161" cy="477897"/>
            </a:xfrm>
            <a:custGeom>
              <a:avLst/>
              <a:gdLst/>
              <a:ahLst/>
              <a:cxnLst/>
              <a:rect l="l" t="t" r="r" b="b"/>
              <a:pathLst>
                <a:path w="38961" h="11049" extrusionOk="0">
                  <a:moveTo>
                    <a:pt x="42" y="5859"/>
                  </a:moveTo>
                  <a:cubicBezTo>
                    <a:pt x="419" y="7554"/>
                    <a:pt x="2846" y="7554"/>
                    <a:pt x="3244" y="5859"/>
                  </a:cubicBezTo>
                  <a:lnTo>
                    <a:pt x="22012" y="5859"/>
                  </a:lnTo>
                  <a:lnTo>
                    <a:pt x="20024" y="7826"/>
                  </a:lnTo>
                  <a:lnTo>
                    <a:pt x="10232" y="7826"/>
                  </a:lnTo>
                  <a:cubicBezTo>
                    <a:pt x="9835" y="6675"/>
                    <a:pt x="8140" y="6947"/>
                    <a:pt x="8140" y="8161"/>
                  </a:cubicBezTo>
                  <a:cubicBezTo>
                    <a:pt x="8140" y="9374"/>
                    <a:pt x="9835" y="9646"/>
                    <a:pt x="10232" y="8496"/>
                  </a:cubicBezTo>
                  <a:lnTo>
                    <a:pt x="20296" y="8496"/>
                  </a:lnTo>
                  <a:lnTo>
                    <a:pt x="22975" y="5859"/>
                  </a:lnTo>
                  <a:lnTo>
                    <a:pt x="29837" y="5859"/>
                  </a:lnTo>
                  <a:lnTo>
                    <a:pt x="38960" y="11048"/>
                  </a:lnTo>
                  <a:lnTo>
                    <a:pt x="38960" y="1"/>
                  </a:lnTo>
                  <a:lnTo>
                    <a:pt x="29837" y="5190"/>
                  </a:lnTo>
                  <a:lnTo>
                    <a:pt x="3244" y="5190"/>
                  </a:lnTo>
                  <a:cubicBezTo>
                    <a:pt x="2846" y="3495"/>
                    <a:pt x="419" y="3495"/>
                    <a:pt x="42" y="5190"/>
                  </a:cubicBezTo>
                  <a:lnTo>
                    <a:pt x="0" y="5190"/>
                  </a:lnTo>
                  <a:lnTo>
                    <a:pt x="0" y="5859"/>
                  </a:lnTo>
                  <a:close/>
                  <a:moveTo>
                    <a:pt x="38291" y="1151"/>
                  </a:moveTo>
                  <a:lnTo>
                    <a:pt x="38291" y="9897"/>
                  </a:lnTo>
                  <a:lnTo>
                    <a:pt x="30591" y="55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934;p35">
            <a:extLst>
              <a:ext uri="{FF2B5EF4-FFF2-40B4-BE49-F238E27FC236}">
                <a16:creationId xmlns:a16="http://schemas.microsoft.com/office/drawing/2014/main" id="{99D843BF-7F94-473F-8E33-8568ABDD2DC2}"/>
              </a:ext>
            </a:extLst>
          </p:cNvPr>
          <p:cNvGrpSpPr/>
          <p:nvPr/>
        </p:nvGrpSpPr>
        <p:grpSpPr>
          <a:xfrm>
            <a:off x="8128450" y="548244"/>
            <a:ext cx="2852632" cy="1258800"/>
            <a:chOff x="6521425" y="153500"/>
            <a:chExt cx="2852632" cy="1258800"/>
          </a:xfrm>
        </p:grpSpPr>
        <p:grpSp>
          <p:nvGrpSpPr>
            <p:cNvPr id="30" name="Google Shape;935;p35">
              <a:extLst>
                <a:ext uri="{FF2B5EF4-FFF2-40B4-BE49-F238E27FC236}">
                  <a16:creationId xmlns:a16="http://schemas.microsoft.com/office/drawing/2014/main" id="{0691F7F9-82BE-42BB-8751-B4782A6E817B}"/>
                </a:ext>
              </a:extLst>
            </p:cNvPr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45" name="Google Shape;936;p35">
                <a:extLst>
                  <a:ext uri="{FF2B5EF4-FFF2-40B4-BE49-F238E27FC236}">
                    <a16:creationId xmlns:a16="http://schemas.microsoft.com/office/drawing/2014/main" id="{A5007864-50E9-433A-8BB8-3F1E0C562533}"/>
                  </a:ext>
                </a:extLst>
              </p:cNvPr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7;p35">
                <a:extLst>
                  <a:ext uri="{FF2B5EF4-FFF2-40B4-BE49-F238E27FC236}">
                    <a16:creationId xmlns:a16="http://schemas.microsoft.com/office/drawing/2014/main" id="{40518FBC-DD74-4D6C-96C0-7AE1DEF8041A}"/>
                  </a:ext>
                </a:extLst>
              </p:cNvPr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938;p35">
              <a:extLst>
                <a:ext uri="{FF2B5EF4-FFF2-40B4-BE49-F238E27FC236}">
                  <a16:creationId xmlns:a16="http://schemas.microsoft.com/office/drawing/2014/main" id="{4C5C367A-3065-40BE-86B5-FD6197385EB7}"/>
                </a:ext>
              </a:extLst>
            </p:cNvPr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43" name="Google Shape;939;p35">
                <a:extLst>
                  <a:ext uri="{FF2B5EF4-FFF2-40B4-BE49-F238E27FC236}">
                    <a16:creationId xmlns:a16="http://schemas.microsoft.com/office/drawing/2014/main" id="{1362C811-1098-4108-928E-27FC9A8FDB4B}"/>
                  </a:ext>
                </a:extLst>
              </p:cNvPr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40;p35">
                <a:extLst>
                  <a:ext uri="{FF2B5EF4-FFF2-40B4-BE49-F238E27FC236}">
                    <a16:creationId xmlns:a16="http://schemas.microsoft.com/office/drawing/2014/main" id="{0600D6DC-45A7-41E3-8B89-C0B5795AEC5E}"/>
                  </a:ext>
                </a:extLst>
              </p:cNvPr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951;p35">
              <a:extLst>
                <a:ext uri="{FF2B5EF4-FFF2-40B4-BE49-F238E27FC236}">
                  <a16:creationId xmlns:a16="http://schemas.microsoft.com/office/drawing/2014/main" id="{96006643-DF44-4A04-A37A-B6C60A6206D6}"/>
                </a:ext>
              </a:extLst>
            </p:cNvPr>
            <p:cNvSpPr/>
            <p:nvPr/>
          </p:nvSpPr>
          <p:spPr>
            <a:xfrm>
              <a:off x="6521425" y="1294500"/>
              <a:ext cx="118575" cy="117800"/>
            </a:xfrm>
            <a:custGeom>
              <a:avLst/>
              <a:gdLst/>
              <a:ahLst/>
              <a:cxnLst/>
              <a:rect l="l" t="t" r="r" b="b"/>
              <a:pathLst>
                <a:path w="4743" h="4712" fill="none" extrusionOk="0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A69BE-85E1-4E07-AB9B-A3E8A6C7D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860" y="2785344"/>
            <a:ext cx="6308279" cy="964463"/>
          </a:xfrm>
        </p:spPr>
        <p:txBody>
          <a:bodyPr/>
          <a:lstStyle/>
          <a:p>
            <a:r>
              <a:rPr lang="pt-PT" sz="3600"/>
              <a:t>Execução do projeto</a:t>
            </a:r>
          </a:p>
        </p:txBody>
      </p:sp>
      <p:cxnSp>
        <p:nvCxnSpPr>
          <p:cNvPr id="4" name="Google Shape;1010;p38">
            <a:extLst>
              <a:ext uri="{FF2B5EF4-FFF2-40B4-BE49-F238E27FC236}">
                <a16:creationId xmlns:a16="http://schemas.microsoft.com/office/drawing/2014/main" id="{5659E8E1-8DB4-41D7-B66B-1784C07DABB6}"/>
              </a:ext>
            </a:extLst>
          </p:cNvPr>
          <p:cNvCxnSpPr>
            <a:cxnSpLocks/>
          </p:cNvCxnSpPr>
          <p:nvPr/>
        </p:nvCxnSpPr>
        <p:spPr>
          <a:xfrm>
            <a:off x="2993727" y="3749807"/>
            <a:ext cx="3156546" cy="0"/>
          </a:xfrm>
          <a:prstGeom prst="straightConnector1">
            <a:avLst/>
          </a:prstGeom>
          <a:noFill/>
          <a:ln w="28575" cap="flat" cmpd="sng">
            <a:solidFill>
              <a:schemeClr val="bg2">
                <a:lumMod val="9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" name="Google Shape;3022;p60">
            <a:extLst>
              <a:ext uri="{FF2B5EF4-FFF2-40B4-BE49-F238E27FC236}">
                <a16:creationId xmlns:a16="http://schemas.microsoft.com/office/drawing/2014/main" id="{591C10BB-93D2-4381-ACA6-EB20B1D8B406}"/>
              </a:ext>
            </a:extLst>
          </p:cNvPr>
          <p:cNvGrpSpPr/>
          <p:nvPr/>
        </p:nvGrpSpPr>
        <p:grpSpPr>
          <a:xfrm>
            <a:off x="7328008" y="120075"/>
            <a:ext cx="1685161" cy="477897"/>
            <a:chOff x="6588537" y="1268375"/>
            <a:chExt cx="1685161" cy="477897"/>
          </a:xfrm>
        </p:grpSpPr>
        <p:sp>
          <p:nvSpPr>
            <p:cNvPr id="6" name="Google Shape;3023;p60">
              <a:extLst>
                <a:ext uri="{FF2B5EF4-FFF2-40B4-BE49-F238E27FC236}">
                  <a16:creationId xmlns:a16="http://schemas.microsoft.com/office/drawing/2014/main" id="{357C31A7-051C-4620-9B8B-7761A2299B98}"/>
                </a:ext>
              </a:extLst>
            </p:cNvPr>
            <p:cNvSpPr/>
            <p:nvPr/>
          </p:nvSpPr>
          <p:spPr>
            <a:xfrm>
              <a:off x="8055538" y="1434896"/>
              <a:ext cx="127638" cy="144853"/>
            </a:xfrm>
            <a:custGeom>
              <a:avLst/>
              <a:gdLst/>
              <a:ahLst/>
              <a:cxnLst/>
              <a:rect l="l" t="t" r="r" b="b"/>
              <a:pathLst>
                <a:path w="2951" h="3349" extrusionOk="0">
                  <a:moveTo>
                    <a:pt x="2951" y="0"/>
                  </a:moveTo>
                  <a:lnTo>
                    <a:pt x="1486" y="837"/>
                  </a:lnTo>
                  <a:lnTo>
                    <a:pt x="1" y="1674"/>
                  </a:lnTo>
                  <a:lnTo>
                    <a:pt x="1486" y="2511"/>
                  </a:lnTo>
                  <a:lnTo>
                    <a:pt x="2951" y="3348"/>
                  </a:lnTo>
                  <a:lnTo>
                    <a:pt x="2951" y="1674"/>
                  </a:lnTo>
                  <a:lnTo>
                    <a:pt x="2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24;p60">
              <a:extLst>
                <a:ext uri="{FF2B5EF4-FFF2-40B4-BE49-F238E27FC236}">
                  <a16:creationId xmlns:a16="http://schemas.microsoft.com/office/drawing/2014/main" id="{4DDB32A4-B688-40B4-9652-836417A68ED8}"/>
                </a:ext>
              </a:extLst>
            </p:cNvPr>
            <p:cNvSpPr/>
            <p:nvPr/>
          </p:nvSpPr>
          <p:spPr>
            <a:xfrm>
              <a:off x="6588537" y="1268375"/>
              <a:ext cx="1685161" cy="477897"/>
            </a:xfrm>
            <a:custGeom>
              <a:avLst/>
              <a:gdLst/>
              <a:ahLst/>
              <a:cxnLst/>
              <a:rect l="l" t="t" r="r" b="b"/>
              <a:pathLst>
                <a:path w="38961" h="11049" extrusionOk="0">
                  <a:moveTo>
                    <a:pt x="42" y="5859"/>
                  </a:moveTo>
                  <a:cubicBezTo>
                    <a:pt x="419" y="7554"/>
                    <a:pt x="2846" y="7554"/>
                    <a:pt x="3244" y="5859"/>
                  </a:cubicBezTo>
                  <a:lnTo>
                    <a:pt x="22012" y="5859"/>
                  </a:lnTo>
                  <a:lnTo>
                    <a:pt x="20024" y="7826"/>
                  </a:lnTo>
                  <a:lnTo>
                    <a:pt x="10232" y="7826"/>
                  </a:lnTo>
                  <a:cubicBezTo>
                    <a:pt x="9835" y="6675"/>
                    <a:pt x="8140" y="6947"/>
                    <a:pt x="8140" y="8161"/>
                  </a:cubicBezTo>
                  <a:cubicBezTo>
                    <a:pt x="8140" y="9374"/>
                    <a:pt x="9835" y="9646"/>
                    <a:pt x="10232" y="8496"/>
                  </a:cubicBezTo>
                  <a:lnTo>
                    <a:pt x="20296" y="8496"/>
                  </a:lnTo>
                  <a:lnTo>
                    <a:pt x="22975" y="5859"/>
                  </a:lnTo>
                  <a:lnTo>
                    <a:pt x="29837" y="5859"/>
                  </a:lnTo>
                  <a:lnTo>
                    <a:pt x="38960" y="11048"/>
                  </a:lnTo>
                  <a:lnTo>
                    <a:pt x="38960" y="1"/>
                  </a:lnTo>
                  <a:lnTo>
                    <a:pt x="29837" y="5190"/>
                  </a:lnTo>
                  <a:lnTo>
                    <a:pt x="3244" y="5190"/>
                  </a:lnTo>
                  <a:cubicBezTo>
                    <a:pt x="2846" y="3495"/>
                    <a:pt x="419" y="3495"/>
                    <a:pt x="42" y="5190"/>
                  </a:cubicBezTo>
                  <a:lnTo>
                    <a:pt x="0" y="5190"/>
                  </a:lnTo>
                  <a:lnTo>
                    <a:pt x="0" y="5859"/>
                  </a:lnTo>
                  <a:close/>
                  <a:moveTo>
                    <a:pt x="38291" y="1151"/>
                  </a:moveTo>
                  <a:lnTo>
                    <a:pt x="38291" y="9897"/>
                  </a:lnTo>
                  <a:lnTo>
                    <a:pt x="30591" y="55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208;p44">
            <a:extLst>
              <a:ext uri="{FF2B5EF4-FFF2-40B4-BE49-F238E27FC236}">
                <a16:creationId xmlns:a16="http://schemas.microsoft.com/office/drawing/2014/main" id="{E8C9CAA0-3943-476E-853F-675871003AFB}"/>
              </a:ext>
            </a:extLst>
          </p:cNvPr>
          <p:cNvGrpSpPr/>
          <p:nvPr/>
        </p:nvGrpSpPr>
        <p:grpSpPr>
          <a:xfrm rot="5400000" flipV="1">
            <a:off x="1301399" y="4192132"/>
            <a:ext cx="2907353" cy="1002839"/>
            <a:chOff x="6498456" y="100370"/>
            <a:chExt cx="2835799" cy="1188100"/>
          </a:xfrm>
          <a:solidFill>
            <a:schemeClr val="bg1">
              <a:lumMod val="75000"/>
            </a:schemeClr>
          </a:solidFill>
        </p:grpSpPr>
        <p:sp>
          <p:nvSpPr>
            <p:cNvPr id="12" name="Google Shape;1210;p44">
              <a:extLst>
                <a:ext uri="{FF2B5EF4-FFF2-40B4-BE49-F238E27FC236}">
                  <a16:creationId xmlns:a16="http://schemas.microsoft.com/office/drawing/2014/main" id="{6E2A409A-642D-4AE3-9E10-87F7F9885733}"/>
                </a:ext>
              </a:extLst>
            </p:cNvPr>
            <p:cNvSpPr/>
            <p:nvPr/>
          </p:nvSpPr>
          <p:spPr>
            <a:xfrm>
              <a:off x="6498456" y="100370"/>
              <a:ext cx="169582" cy="190656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09;p44">
              <a:extLst>
                <a:ext uri="{FF2B5EF4-FFF2-40B4-BE49-F238E27FC236}">
                  <a16:creationId xmlns:a16="http://schemas.microsoft.com/office/drawing/2014/main" id="{D9E0F228-3B7A-4EC7-930B-9CA339AC50B1}"/>
                </a:ext>
              </a:extLst>
            </p:cNvPr>
            <p:cNvSpPr/>
            <p:nvPr/>
          </p:nvSpPr>
          <p:spPr>
            <a:xfrm>
              <a:off x="6629576" y="186595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866;p33">
            <a:extLst>
              <a:ext uri="{FF2B5EF4-FFF2-40B4-BE49-F238E27FC236}">
                <a16:creationId xmlns:a16="http://schemas.microsoft.com/office/drawing/2014/main" id="{75F5C703-29E4-430B-A2F8-30EFCA8E3845}"/>
              </a:ext>
            </a:extLst>
          </p:cNvPr>
          <p:cNvGrpSpPr/>
          <p:nvPr/>
        </p:nvGrpSpPr>
        <p:grpSpPr>
          <a:xfrm>
            <a:off x="-109544" y="1142097"/>
            <a:ext cx="2074949" cy="962378"/>
            <a:chOff x="-85249" y="3960975"/>
            <a:chExt cx="2074949" cy="962378"/>
          </a:xfrm>
        </p:grpSpPr>
        <p:grpSp>
          <p:nvGrpSpPr>
            <p:cNvPr id="15" name="Google Shape;867;p33">
              <a:extLst>
                <a:ext uri="{FF2B5EF4-FFF2-40B4-BE49-F238E27FC236}">
                  <a16:creationId xmlns:a16="http://schemas.microsoft.com/office/drawing/2014/main" id="{2654C8D6-8E55-44AE-980F-462AC9137EF9}"/>
                </a:ext>
              </a:extLst>
            </p:cNvPr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22" name="Google Shape;868;p33">
                <a:extLst>
                  <a:ext uri="{FF2B5EF4-FFF2-40B4-BE49-F238E27FC236}">
                    <a16:creationId xmlns:a16="http://schemas.microsoft.com/office/drawing/2014/main" id="{A1E8FAB8-5B6E-4FE8-ABF8-2993F4396805}"/>
                  </a:ext>
                </a:extLst>
              </p:cNvPr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69;p33">
                <a:extLst>
                  <a:ext uri="{FF2B5EF4-FFF2-40B4-BE49-F238E27FC236}">
                    <a16:creationId xmlns:a16="http://schemas.microsoft.com/office/drawing/2014/main" id="{EC2B3A21-2D75-49F0-BC90-157854659A37}"/>
                  </a:ext>
                </a:extLst>
              </p:cNvPr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870;p33">
              <a:extLst>
                <a:ext uri="{FF2B5EF4-FFF2-40B4-BE49-F238E27FC236}">
                  <a16:creationId xmlns:a16="http://schemas.microsoft.com/office/drawing/2014/main" id="{F8221036-43E0-4D80-9E29-380ECB47FA1A}"/>
                </a:ext>
              </a:extLst>
            </p:cNvPr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0" name="Google Shape;871;p33">
                <a:extLst>
                  <a:ext uri="{FF2B5EF4-FFF2-40B4-BE49-F238E27FC236}">
                    <a16:creationId xmlns:a16="http://schemas.microsoft.com/office/drawing/2014/main" id="{1186CE26-7B1C-4CDE-BD0C-C93BEF1F387B}"/>
                  </a:ext>
                </a:extLst>
              </p:cNvPr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72;p33">
                <a:extLst>
                  <a:ext uri="{FF2B5EF4-FFF2-40B4-BE49-F238E27FC236}">
                    <a16:creationId xmlns:a16="http://schemas.microsoft.com/office/drawing/2014/main" id="{0BDD2C72-43DC-4CDC-B7A4-AC3957BF9F8B}"/>
                  </a:ext>
                </a:extLst>
              </p:cNvPr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873;p33">
              <a:extLst>
                <a:ext uri="{FF2B5EF4-FFF2-40B4-BE49-F238E27FC236}">
                  <a16:creationId xmlns:a16="http://schemas.microsoft.com/office/drawing/2014/main" id="{E4BBE960-9B58-46AD-83C1-A649F3EAA85D}"/>
                </a:ext>
              </a:extLst>
            </p:cNvPr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18" name="Google Shape;874;p33">
                <a:extLst>
                  <a:ext uri="{FF2B5EF4-FFF2-40B4-BE49-F238E27FC236}">
                    <a16:creationId xmlns:a16="http://schemas.microsoft.com/office/drawing/2014/main" id="{32B4747A-8763-4AC1-810B-306FEF829454}"/>
                  </a:ext>
                </a:extLst>
              </p:cNvPr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75;p33">
                <a:extLst>
                  <a:ext uri="{FF2B5EF4-FFF2-40B4-BE49-F238E27FC236}">
                    <a16:creationId xmlns:a16="http://schemas.microsoft.com/office/drawing/2014/main" id="{F667F1C1-A02B-48CE-A82B-9D1B13161FCA}"/>
                  </a:ext>
                </a:extLst>
              </p:cNvPr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934;p35">
            <a:extLst>
              <a:ext uri="{FF2B5EF4-FFF2-40B4-BE49-F238E27FC236}">
                <a16:creationId xmlns:a16="http://schemas.microsoft.com/office/drawing/2014/main" id="{F18B9837-6566-4161-ADAA-8ACA0E3045B0}"/>
              </a:ext>
            </a:extLst>
          </p:cNvPr>
          <p:cNvGrpSpPr/>
          <p:nvPr/>
        </p:nvGrpSpPr>
        <p:grpSpPr>
          <a:xfrm>
            <a:off x="7586853" y="1207158"/>
            <a:ext cx="2852632" cy="578916"/>
            <a:chOff x="6521425" y="153500"/>
            <a:chExt cx="2852632" cy="578916"/>
          </a:xfrm>
        </p:grpSpPr>
        <p:grpSp>
          <p:nvGrpSpPr>
            <p:cNvPr id="25" name="Google Shape;935;p35">
              <a:extLst>
                <a:ext uri="{FF2B5EF4-FFF2-40B4-BE49-F238E27FC236}">
                  <a16:creationId xmlns:a16="http://schemas.microsoft.com/office/drawing/2014/main" id="{90AAD181-2D21-44D3-A023-DDAD6176B26C}"/>
                </a:ext>
              </a:extLst>
            </p:cNvPr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30" name="Google Shape;936;p35">
                <a:extLst>
                  <a:ext uri="{FF2B5EF4-FFF2-40B4-BE49-F238E27FC236}">
                    <a16:creationId xmlns:a16="http://schemas.microsoft.com/office/drawing/2014/main" id="{AFA239D7-938E-4478-8F5D-9B4DB4D46E91}"/>
                  </a:ext>
                </a:extLst>
              </p:cNvPr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37;p35">
                <a:extLst>
                  <a:ext uri="{FF2B5EF4-FFF2-40B4-BE49-F238E27FC236}">
                    <a16:creationId xmlns:a16="http://schemas.microsoft.com/office/drawing/2014/main" id="{9730CD68-5953-4BFC-B713-3342326C48B3}"/>
                  </a:ext>
                </a:extLst>
              </p:cNvPr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938;p35">
              <a:extLst>
                <a:ext uri="{FF2B5EF4-FFF2-40B4-BE49-F238E27FC236}">
                  <a16:creationId xmlns:a16="http://schemas.microsoft.com/office/drawing/2014/main" id="{14606AE4-FA79-40DC-ACB0-94BAEC7557D3}"/>
                </a:ext>
              </a:extLst>
            </p:cNvPr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28" name="Google Shape;939;p35">
                <a:extLst>
                  <a:ext uri="{FF2B5EF4-FFF2-40B4-BE49-F238E27FC236}">
                    <a16:creationId xmlns:a16="http://schemas.microsoft.com/office/drawing/2014/main" id="{443432B9-55C2-48F5-89FE-DF2B68183A37}"/>
                  </a:ext>
                </a:extLst>
              </p:cNvPr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40;p35">
                <a:extLst>
                  <a:ext uri="{FF2B5EF4-FFF2-40B4-BE49-F238E27FC236}">
                    <a16:creationId xmlns:a16="http://schemas.microsoft.com/office/drawing/2014/main" id="{ED554777-81D0-44A8-8EC5-31CDA1469461}"/>
                  </a:ext>
                </a:extLst>
              </p:cNvPr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" name="Google Shape;2499;p58">
            <a:extLst>
              <a:ext uri="{FF2B5EF4-FFF2-40B4-BE49-F238E27FC236}">
                <a16:creationId xmlns:a16="http://schemas.microsoft.com/office/drawing/2014/main" id="{68599D83-9803-480D-BC89-EE9D46EA18C2}"/>
              </a:ext>
            </a:extLst>
          </p:cNvPr>
          <p:cNvGrpSpPr/>
          <p:nvPr/>
        </p:nvGrpSpPr>
        <p:grpSpPr>
          <a:xfrm>
            <a:off x="3938223" y="4014476"/>
            <a:ext cx="4552828" cy="4265503"/>
            <a:chOff x="4716935" y="336275"/>
            <a:chExt cx="4552828" cy="4265503"/>
          </a:xfrm>
        </p:grpSpPr>
        <p:cxnSp>
          <p:nvCxnSpPr>
            <p:cNvPr id="56" name="Google Shape;2500;p58">
              <a:extLst>
                <a:ext uri="{FF2B5EF4-FFF2-40B4-BE49-F238E27FC236}">
                  <a16:creationId xmlns:a16="http://schemas.microsoft.com/office/drawing/2014/main" id="{3C1D7B64-ACF1-487E-90A0-9E69A9AC6627}"/>
                </a:ext>
              </a:extLst>
            </p:cNvPr>
            <p:cNvCxnSpPr/>
            <p:nvPr/>
          </p:nvCxnSpPr>
          <p:spPr>
            <a:xfrm rot="-5400000" flipH="1">
              <a:off x="6118938" y="1658925"/>
              <a:ext cx="831600" cy="6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" name="Google Shape;2501;p58">
              <a:extLst>
                <a:ext uri="{FF2B5EF4-FFF2-40B4-BE49-F238E27FC236}">
                  <a16:creationId xmlns:a16="http://schemas.microsoft.com/office/drawing/2014/main" id="{263F5C37-CE85-475F-884C-359A1C781C68}"/>
                </a:ext>
              </a:extLst>
            </p:cNvPr>
            <p:cNvGrpSpPr/>
            <p:nvPr/>
          </p:nvGrpSpPr>
          <p:grpSpPr>
            <a:xfrm>
              <a:off x="4716935" y="336275"/>
              <a:ext cx="4552828" cy="4265503"/>
              <a:chOff x="4716935" y="336275"/>
              <a:chExt cx="4552828" cy="4265503"/>
            </a:xfrm>
          </p:grpSpPr>
          <p:grpSp>
            <p:nvGrpSpPr>
              <p:cNvPr id="58" name="Google Shape;2502;p58">
                <a:extLst>
                  <a:ext uri="{FF2B5EF4-FFF2-40B4-BE49-F238E27FC236}">
                    <a16:creationId xmlns:a16="http://schemas.microsoft.com/office/drawing/2014/main" id="{82376609-D6BE-4936-B4B2-8F2FF3919313}"/>
                  </a:ext>
                </a:extLst>
              </p:cNvPr>
              <p:cNvGrpSpPr/>
              <p:nvPr/>
            </p:nvGrpSpPr>
            <p:grpSpPr>
              <a:xfrm>
                <a:off x="4716935" y="336275"/>
                <a:ext cx="4552828" cy="4265503"/>
                <a:chOff x="4716935" y="336275"/>
                <a:chExt cx="4552828" cy="4265503"/>
              </a:xfrm>
            </p:grpSpPr>
            <p:sp>
              <p:nvSpPr>
                <p:cNvPr id="60" name="Google Shape;2503;p58">
                  <a:extLst>
                    <a:ext uri="{FF2B5EF4-FFF2-40B4-BE49-F238E27FC236}">
                      <a16:creationId xmlns:a16="http://schemas.microsoft.com/office/drawing/2014/main" id="{65D3DD1C-088D-40F3-880E-C9E73A96C92A}"/>
                    </a:ext>
                  </a:extLst>
                </p:cNvPr>
                <p:cNvSpPr/>
                <p:nvPr/>
              </p:nvSpPr>
              <p:spPr>
                <a:xfrm>
                  <a:off x="7635482" y="336275"/>
                  <a:ext cx="1022922" cy="102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31" h="31430" fill="none" extrusionOk="0">
                      <a:moveTo>
                        <a:pt x="21035" y="2949"/>
                      </a:moveTo>
                      <a:cubicBezTo>
                        <a:pt x="28087" y="5867"/>
                        <a:pt x="31430" y="13952"/>
                        <a:pt x="28512" y="21035"/>
                      </a:cubicBezTo>
                      <a:cubicBezTo>
                        <a:pt x="25594" y="28086"/>
                        <a:pt x="17509" y="31430"/>
                        <a:pt x="10427" y="28512"/>
                      </a:cubicBezTo>
                      <a:cubicBezTo>
                        <a:pt x="3375" y="25594"/>
                        <a:pt x="1" y="17478"/>
                        <a:pt x="2949" y="10426"/>
                      </a:cubicBezTo>
                      <a:cubicBezTo>
                        <a:pt x="5867" y="3375"/>
                        <a:pt x="13953" y="1"/>
                        <a:pt x="21035" y="2949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rgbClr val="FFFFFF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Google Shape;2504;p58">
                  <a:extLst>
                    <a:ext uri="{FF2B5EF4-FFF2-40B4-BE49-F238E27FC236}">
                      <a16:creationId xmlns:a16="http://schemas.microsoft.com/office/drawing/2014/main" id="{C09D2A2F-6F1E-4F1F-90AE-1115894B299C}"/>
                    </a:ext>
                  </a:extLst>
                </p:cNvPr>
                <p:cNvSpPr/>
                <p:nvPr/>
              </p:nvSpPr>
              <p:spPr>
                <a:xfrm>
                  <a:off x="7949075" y="649871"/>
                  <a:ext cx="347255" cy="347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0" h="10670" fill="none" extrusionOk="0">
                      <a:moveTo>
                        <a:pt x="6110" y="10669"/>
                      </a:moveTo>
                      <a:cubicBezTo>
                        <a:pt x="2037" y="10669"/>
                        <a:pt x="0" y="5745"/>
                        <a:pt x="2858" y="2888"/>
                      </a:cubicBezTo>
                      <a:cubicBezTo>
                        <a:pt x="5745" y="0"/>
                        <a:pt x="10669" y="2037"/>
                        <a:pt x="10669" y="6110"/>
                      </a:cubicBezTo>
                      <a:cubicBezTo>
                        <a:pt x="10669" y="8633"/>
                        <a:pt x="8602" y="10669"/>
                        <a:pt x="6110" y="10669"/>
                      </a:cubicBezTo>
                      <a:close/>
                    </a:path>
                  </a:pathLst>
                </a:custGeom>
                <a:noFill/>
                <a:ln w="32675" cap="flat" cmpd="sng">
                  <a:solidFill>
                    <a:schemeClr val="bg2">
                      <a:lumMod val="90000"/>
                    </a:schemeClr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62" name="Google Shape;2505;p58">
                  <a:extLst>
                    <a:ext uri="{FF2B5EF4-FFF2-40B4-BE49-F238E27FC236}">
                      <a16:creationId xmlns:a16="http://schemas.microsoft.com/office/drawing/2014/main" id="{8A8BA004-00D3-458B-862A-3F858133904B}"/>
                    </a:ext>
                  </a:extLst>
                </p:cNvPr>
                <p:cNvGrpSpPr/>
                <p:nvPr/>
              </p:nvGrpSpPr>
              <p:grpSpPr>
                <a:xfrm>
                  <a:off x="5732099" y="847707"/>
                  <a:ext cx="3537664" cy="2736831"/>
                  <a:chOff x="5732099" y="2219307"/>
                  <a:chExt cx="3537664" cy="2736831"/>
                </a:xfrm>
              </p:grpSpPr>
              <p:sp>
                <p:nvSpPr>
                  <p:cNvPr id="69" name="Google Shape;2506;p58">
                    <a:extLst>
                      <a:ext uri="{FF2B5EF4-FFF2-40B4-BE49-F238E27FC236}">
                        <a16:creationId xmlns:a16="http://schemas.microsoft.com/office/drawing/2014/main" id="{858B92BF-7F5A-431C-9D6F-FC18CFEF72F1}"/>
                      </a:ext>
                    </a:extLst>
                  </p:cNvPr>
                  <p:cNvSpPr/>
                  <p:nvPr/>
                </p:nvSpPr>
                <p:spPr>
                  <a:xfrm>
                    <a:off x="6615621" y="2219307"/>
                    <a:ext cx="2654142" cy="611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553" h="18785" fill="none" extrusionOk="0">
                        <a:moveTo>
                          <a:pt x="81553" y="18785"/>
                        </a:moveTo>
                        <a:lnTo>
                          <a:pt x="62768" y="0"/>
                        </a:lnTo>
                        <a:lnTo>
                          <a:pt x="47084" y="0"/>
                        </a:lnTo>
                        <a:lnTo>
                          <a:pt x="47084" y="10791"/>
                        </a:lnTo>
                        <a:lnTo>
                          <a:pt x="1" y="10791"/>
                        </a:lnTo>
                      </a:path>
                    </a:pathLst>
                  </a:custGeom>
                  <a:solidFill>
                    <a:srgbClr val="FFFFFF"/>
                  </a:solidFill>
                  <a:ln w="28575" cap="flat" cmpd="sng">
                    <a:solidFill>
                      <a:srgbClr val="FFFFFF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0" name="Google Shape;2507;p58">
                    <a:extLst>
                      <a:ext uri="{FF2B5EF4-FFF2-40B4-BE49-F238E27FC236}">
                        <a16:creationId xmlns:a16="http://schemas.microsoft.com/office/drawing/2014/main" id="{98445FCE-2492-487E-8170-4AC20F5B8C04}"/>
                      </a:ext>
                    </a:extLst>
                  </p:cNvPr>
                  <p:cNvSpPr/>
                  <p:nvPr/>
                </p:nvSpPr>
                <p:spPr>
                  <a:xfrm>
                    <a:off x="6371009" y="2406273"/>
                    <a:ext cx="327468" cy="3284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62" h="10092" extrusionOk="0">
                        <a:moveTo>
                          <a:pt x="5046" y="0"/>
                        </a:moveTo>
                        <a:cubicBezTo>
                          <a:pt x="2250" y="0"/>
                          <a:pt x="1" y="2280"/>
                          <a:pt x="1" y="5046"/>
                        </a:cubicBezTo>
                        <a:cubicBezTo>
                          <a:pt x="1" y="7842"/>
                          <a:pt x="2250" y="10091"/>
                          <a:pt x="5046" y="10091"/>
                        </a:cubicBezTo>
                        <a:cubicBezTo>
                          <a:pt x="7812" y="10091"/>
                          <a:pt x="10062" y="7842"/>
                          <a:pt x="10062" y="5046"/>
                        </a:cubicBezTo>
                        <a:cubicBezTo>
                          <a:pt x="10062" y="2280"/>
                          <a:pt x="7812" y="0"/>
                          <a:pt x="5046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1" name="Google Shape;2508;p58">
                    <a:extLst>
                      <a:ext uri="{FF2B5EF4-FFF2-40B4-BE49-F238E27FC236}">
                        <a16:creationId xmlns:a16="http://schemas.microsoft.com/office/drawing/2014/main" id="{1A1A289F-B54E-426D-ADF2-493F98F507BD}"/>
                      </a:ext>
                    </a:extLst>
                  </p:cNvPr>
                  <p:cNvSpPr/>
                  <p:nvPr/>
                </p:nvSpPr>
                <p:spPr>
                  <a:xfrm>
                    <a:off x="6403651" y="2439892"/>
                    <a:ext cx="262183" cy="261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56" h="8025" extrusionOk="0">
                        <a:moveTo>
                          <a:pt x="4043" y="1"/>
                        </a:moveTo>
                        <a:cubicBezTo>
                          <a:pt x="1824" y="1"/>
                          <a:pt x="1" y="1794"/>
                          <a:pt x="1" y="4013"/>
                        </a:cubicBezTo>
                        <a:cubicBezTo>
                          <a:pt x="1" y="6232"/>
                          <a:pt x="1824" y="8025"/>
                          <a:pt x="4043" y="8025"/>
                        </a:cubicBezTo>
                        <a:cubicBezTo>
                          <a:pt x="6262" y="8025"/>
                          <a:pt x="8056" y="6232"/>
                          <a:pt x="8056" y="4013"/>
                        </a:cubicBezTo>
                        <a:cubicBezTo>
                          <a:pt x="8056" y="1794"/>
                          <a:pt x="6262" y="1"/>
                          <a:pt x="404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2" name="Google Shape;2509;p58">
                    <a:extLst>
                      <a:ext uri="{FF2B5EF4-FFF2-40B4-BE49-F238E27FC236}">
                        <a16:creationId xmlns:a16="http://schemas.microsoft.com/office/drawing/2014/main" id="{E45B8C3F-AD38-4C47-8D37-687A14FEFC36}"/>
                      </a:ext>
                    </a:extLst>
                  </p:cNvPr>
                  <p:cNvSpPr/>
                  <p:nvPr/>
                </p:nvSpPr>
                <p:spPr>
                  <a:xfrm>
                    <a:off x="6440263" y="2476504"/>
                    <a:ext cx="188956" cy="187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6" h="5776" extrusionOk="0">
                        <a:moveTo>
                          <a:pt x="2918" y="0"/>
                        </a:moveTo>
                        <a:cubicBezTo>
                          <a:pt x="1307" y="0"/>
                          <a:pt x="0" y="1277"/>
                          <a:pt x="0" y="2888"/>
                        </a:cubicBezTo>
                        <a:cubicBezTo>
                          <a:pt x="0" y="4499"/>
                          <a:pt x="1307" y="5775"/>
                          <a:pt x="2918" y="5775"/>
                        </a:cubicBezTo>
                        <a:cubicBezTo>
                          <a:pt x="4499" y="5775"/>
                          <a:pt x="5806" y="4499"/>
                          <a:pt x="5806" y="2888"/>
                        </a:cubicBezTo>
                        <a:cubicBezTo>
                          <a:pt x="5806" y="1277"/>
                          <a:pt x="4499" y="0"/>
                          <a:pt x="291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8350" cap="flat" cmpd="sng">
                    <a:solidFill>
                      <a:srgbClr val="040E4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3" name="Google Shape;2510;p58">
                    <a:extLst>
                      <a:ext uri="{FF2B5EF4-FFF2-40B4-BE49-F238E27FC236}">
                        <a16:creationId xmlns:a16="http://schemas.microsoft.com/office/drawing/2014/main" id="{CF770F27-5A4C-495B-A235-B9E5C47D712A}"/>
                      </a:ext>
                    </a:extLst>
                  </p:cNvPr>
                  <p:cNvSpPr/>
                  <p:nvPr/>
                </p:nvSpPr>
                <p:spPr>
                  <a:xfrm rot="2700000" flipH="1">
                    <a:off x="6269987" y="3888725"/>
                    <a:ext cx="529520" cy="529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45" h="13345" extrusionOk="0">
                        <a:moveTo>
                          <a:pt x="6688" y="1"/>
                        </a:moveTo>
                        <a:cubicBezTo>
                          <a:pt x="2980" y="1"/>
                          <a:pt x="1" y="2979"/>
                          <a:pt x="1" y="6657"/>
                        </a:cubicBezTo>
                        <a:cubicBezTo>
                          <a:pt x="1" y="10366"/>
                          <a:pt x="2980" y="13344"/>
                          <a:pt x="6688" y="13344"/>
                        </a:cubicBezTo>
                        <a:cubicBezTo>
                          <a:pt x="10366" y="13344"/>
                          <a:pt x="13345" y="10366"/>
                          <a:pt x="13345" y="6657"/>
                        </a:cubicBezTo>
                        <a:cubicBezTo>
                          <a:pt x="13345" y="2979"/>
                          <a:pt x="10366" y="1"/>
                          <a:pt x="6688" y="1"/>
                        </a:cubicBezTo>
                        <a:close/>
                      </a:path>
                    </a:pathLst>
                  </a:custGeom>
                  <a:solidFill>
                    <a:srgbClr val="303B7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4" name="Google Shape;2511;p58">
                    <a:extLst>
                      <a:ext uri="{FF2B5EF4-FFF2-40B4-BE49-F238E27FC236}">
                        <a16:creationId xmlns:a16="http://schemas.microsoft.com/office/drawing/2014/main" id="{4ECAA758-8E75-41FF-9EA3-4E20A16733E5}"/>
                      </a:ext>
                    </a:extLst>
                  </p:cNvPr>
                  <p:cNvSpPr/>
                  <p:nvPr/>
                </p:nvSpPr>
                <p:spPr>
                  <a:xfrm rot="2700000" flipH="1">
                    <a:off x="5732073" y="3350847"/>
                    <a:ext cx="1605317" cy="1605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31" h="31430" fill="none" extrusionOk="0">
                        <a:moveTo>
                          <a:pt x="21035" y="2949"/>
                        </a:moveTo>
                        <a:cubicBezTo>
                          <a:pt x="28087" y="5867"/>
                          <a:pt x="31430" y="13952"/>
                          <a:pt x="28512" y="21035"/>
                        </a:cubicBezTo>
                        <a:cubicBezTo>
                          <a:pt x="25594" y="28086"/>
                          <a:pt x="17509" y="31430"/>
                          <a:pt x="10427" y="28512"/>
                        </a:cubicBezTo>
                        <a:cubicBezTo>
                          <a:pt x="3375" y="25594"/>
                          <a:pt x="1" y="17478"/>
                          <a:pt x="2949" y="10426"/>
                        </a:cubicBezTo>
                        <a:cubicBezTo>
                          <a:pt x="5867" y="3375"/>
                          <a:pt x="13953" y="1"/>
                          <a:pt x="21035" y="2949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rgbClr val="FFFFFF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5" name="Google Shape;2512;p58">
                    <a:extLst>
                      <a:ext uri="{FF2B5EF4-FFF2-40B4-BE49-F238E27FC236}">
                        <a16:creationId xmlns:a16="http://schemas.microsoft.com/office/drawing/2014/main" id="{A3EBC77B-0C79-4F02-B83E-9DBDAD357DF3}"/>
                      </a:ext>
                    </a:extLst>
                  </p:cNvPr>
                  <p:cNvSpPr/>
                  <p:nvPr/>
                </p:nvSpPr>
                <p:spPr>
                  <a:xfrm rot="2700000" flipH="1">
                    <a:off x="6073736" y="3575019"/>
                    <a:ext cx="1156924" cy="1156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70" h="10670" fill="none" extrusionOk="0">
                        <a:moveTo>
                          <a:pt x="6110" y="10669"/>
                        </a:moveTo>
                        <a:cubicBezTo>
                          <a:pt x="2037" y="10669"/>
                          <a:pt x="0" y="5745"/>
                          <a:pt x="2858" y="2888"/>
                        </a:cubicBezTo>
                        <a:cubicBezTo>
                          <a:pt x="5745" y="0"/>
                          <a:pt x="10669" y="2037"/>
                          <a:pt x="10669" y="6110"/>
                        </a:cubicBezTo>
                        <a:cubicBezTo>
                          <a:pt x="10669" y="8633"/>
                          <a:pt x="8602" y="10669"/>
                          <a:pt x="6110" y="10669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rgbClr val="0152B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77" name="Google Shape;2514;p58">
                    <a:extLst>
                      <a:ext uri="{FF2B5EF4-FFF2-40B4-BE49-F238E27FC236}">
                        <a16:creationId xmlns:a16="http://schemas.microsoft.com/office/drawing/2014/main" id="{B977E323-AEE0-446D-96CA-D8BF3BAA9012}"/>
                      </a:ext>
                    </a:extLst>
                  </p:cNvPr>
                  <p:cNvSpPr/>
                  <p:nvPr/>
                </p:nvSpPr>
                <p:spPr>
                  <a:xfrm rot="2700000" flipH="1">
                    <a:off x="6445027" y="4063770"/>
                    <a:ext cx="179432" cy="179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45" h="13345" extrusionOk="0">
                        <a:moveTo>
                          <a:pt x="6688" y="1"/>
                        </a:moveTo>
                        <a:cubicBezTo>
                          <a:pt x="2980" y="1"/>
                          <a:pt x="1" y="2979"/>
                          <a:pt x="1" y="6657"/>
                        </a:cubicBezTo>
                        <a:cubicBezTo>
                          <a:pt x="1" y="10366"/>
                          <a:pt x="2980" y="13344"/>
                          <a:pt x="6688" y="13344"/>
                        </a:cubicBezTo>
                        <a:cubicBezTo>
                          <a:pt x="10366" y="13344"/>
                          <a:pt x="13345" y="10366"/>
                          <a:pt x="13345" y="6657"/>
                        </a:cubicBezTo>
                        <a:cubicBezTo>
                          <a:pt x="13345" y="2979"/>
                          <a:pt x="10366" y="1"/>
                          <a:pt x="6688" y="1"/>
                        </a:cubicBezTo>
                        <a:close/>
                      </a:path>
                    </a:pathLst>
                  </a:custGeom>
                  <a:solidFill>
                    <a:srgbClr val="F5DE3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63" name="Google Shape;2515;p58">
                  <a:extLst>
                    <a:ext uri="{FF2B5EF4-FFF2-40B4-BE49-F238E27FC236}">
                      <a16:creationId xmlns:a16="http://schemas.microsoft.com/office/drawing/2014/main" id="{01A23C5B-5057-4C07-9CDC-D55ED23956D3}"/>
                    </a:ext>
                  </a:extLst>
                </p:cNvPr>
                <p:cNvGrpSpPr/>
                <p:nvPr/>
              </p:nvGrpSpPr>
              <p:grpSpPr>
                <a:xfrm>
                  <a:off x="4716935" y="2738838"/>
                  <a:ext cx="1862947" cy="1862940"/>
                  <a:chOff x="4707894" y="2819553"/>
                  <a:chExt cx="1862947" cy="1862940"/>
                </a:xfrm>
              </p:grpSpPr>
              <p:cxnSp>
                <p:nvCxnSpPr>
                  <p:cNvPr id="64" name="Google Shape;2516;p58">
                    <a:extLst>
                      <a:ext uri="{FF2B5EF4-FFF2-40B4-BE49-F238E27FC236}">
                        <a16:creationId xmlns:a16="http://schemas.microsoft.com/office/drawing/2014/main" id="{A9087854-326F-4DD6-B2E6-85328B59F38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4956841" y="2819553"/>
                    <a:ext cx="1614000" cy="1614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oval" w="med" len="med"/>
                  </a:ln>
                </p:spPr>
              </p:cxnSp>
              <p:sp>
                <p:nvSpPr>
                  <p:cNvPr id="65" name="Google Shape;2517;p58">
                    <a:extLst>
                      <a:ext uri="{FF2B5EF4-FFF2-40B4-BE49-F238E27FC236}">
                        <a16:creationId xmlns:a16="http://schemas.microsoft.com/office/drawing/2014/main" id="{00919F19-A971-4563-AF20-5D7773332B79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776059" y="4286376"/>
                    <a:ext cx="327464" cy="328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62" h="10092" extrusionOk="0">
                        <a:moveTo>
                          <a:pt x="5046" y="0"/>
                        </a:moveTo>
                        <a:cubicBezTo>
                          <a:pt x="2250" y="0"/>
                          <a:pt x="1" y="2280"/>
                          <a:pt x="1" y="5046"/>
                        </a:cubicBezTo>
                        <a:cubicBezTo>
                          <a:pt x="1" y="7842"/>
                          <a:pt x="2250" y="10091"/>
                          <a:pt x="5046" y="10091"/>
                        </a:cubicBezTo>
                        <a:cubicBezTo>
                          <a:pt x="7812" y="10091"/>
                          <a:pt x="10062" y="7842"/>
                          <a:pt x="10062" y="5046"/>
                        </a:cubicBezTo>
                        <a:cubicBezTo>
                          <a:pt x="10062" y="2280"/>
                          <a:pt x="7812" y="0"/>
                          <a:pt x="5046" y="0"/>
                        </a:cubicBezTo>
                        <a:close/>
                      </a:path>
                    </a:pathLst>
                  </a:custGeom>
                  <a:solidFill>
                    <a:srgbClr val="0152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6" name="Google Shape;2518;p58">
                    <a:extLst>
                      <a:ext uri="{FF2B5EF4-FFF2-40B4-BE49-F238E27FC236}">
                        <a16:creationId xmlns:a16="http://schemas.microsoft.com/office/drawing/2014/main" id="{1CC7F672-F7D0-4AA6-9C29-0A85055492AB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808689" y="4320000"/>
                    <a:ext cx="262179" cy="261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56" h="8025" extrusionOk="0">
                        <a:moveTo>
                          <a:pt x="4043" y="1"/>
                        </a:moveTo>
                        <a:cubicBezTo>
                          <a:pt x="1824" y="1"/>
                          <a:pt x="1" y="1794"/>
                          <a:pt x="1" y="4013"/>
                        </a:cubicBezTo>
                        <a:cubicBezTo>
                          <a:pt x="1" y="6232"/>
                          <a:pt x="1824" y="8025"/>
                          <a:pt x="4043" y="8025"/>
                        </a:cubicBezTo>
                        <a:cubicBezTo>
                          <a:pt x="6262" y="8025"/>
                          <a:pt x="8056" y="6232"/>
                          <a:pt x="8056" y="4013"/>
                        </a:cubicBezTo>
                        <a:cubicBezTo>
                          <a:pt x="8056" y="1794"/>
                          <a:pt x="6262" y="1"/>
                          <a:pt x="404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7" name="Google Shape;2519;p58">
                    <a:extLst>
                      <a:ext uri="{FF2B5EF4-FFF2-40B4-BE49-F238E27FC236}">
                        <a16:creationId xmlns:a16="http://schemas.microsoft.com/office/drawing/2014/main" id="{3DB199E2-2745-49CB-BBFD-EB83FB22C3FD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5279571" y="3772556"/>
                    <a:ext cx="582678" cy="91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04" h="2797" extrusionOk="0">
                        <a:moveTo>
                          <a:pt x="0" y="0"/>
                        </a:moveTo>
                        <a:lnTo>
                          <a:pt x="0" y="2797"/>
                        </a:lnTo>
                        <a:lnTo>
                          <a:pt x="2827" y="2797"/>
                        </a:lnTo>
                        <a:lnTo>
                          <a:pt x="2827" y="0"/>
                        </a:lnTo>
                        <a:close/>
                        <a:moveTo>
                          <a:pt x="3770" y="0"/>
                        </a:moveTo>
                        <a:lnTo>
                          <a:pt x="3770" y="2797"/>
                        </a:lnTo>
                        <a:lnTo>
                          <a:pt x="6596" y="2797"/>
                        </a:lnTo>
                        <a:lnTo>
                          <a:pt x="6596" y="0"/>
                        </a:lnTo>
                        <a:close/>
                        <a:moveTo>
                          <a:pt x="7539" y="0"/>
                        </a:moveTo>
                        <a:lnTo>
                          <a:pt x="7539" y="2797"/>
                        </a:lnTo>
                        <a:lnTo>
                          <a:pt x="10365" y="2797"/>
                        </a:lnTo>
                        <a:lnTo>
                          <a:pt x="10365" y="0"/>
                        </a:lnTo>
                        <a:close/>
                        <a:moveTo>
                          <a:pt x="11308" y="0"/>
                        </a:moveTo>
                        <a:lnTo>
                          <a:pt x="11308" y="2797"/>
                        </a:lnTo>
                        <a:lnTo>
                          <a:pt x="14134" y="2797"/>
                        </a:lnTo>
                        <a:lnTo>
                          <a:pt x="14134" y="0"/>
                        </a:lnTo>
                        <a:close/>
                        <a:moveTo>
                          <a:pt x="15077" y="0"/>
                        </a:moveTo>
                        <a:lnTo>
                          <a:pt x="15077" y="2797"/>
                        </a:lnTo>
                        <a:lnTo>
                          <a:pt x="17904" y="2797"/>
                        </a:lnTo>
                        <a:lnTo>
                          <a:pt x="1790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8350" cap="flat" cmpd="sng">
                    <a:solidFill>
                      <a:srgbClr val="040E4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68" name="Google Shape;2520;p58">
                    <a:extLst>
                      <a:ext uri="{FF2B5EF4-FFF2-40B4-BE49-F238E27FC236}">
                        <a16:creationId xmlns:a16="http://schemas.microsoft.com/office/drawing/2014/main" id="{41675C4F-E9CA-42E2-8D64-AFC6A05EE59E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4845312" y="4356608"/>
                    <a:ext cx="188954" cy="187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06" h="5776" extrusionOk="0">
                        <a:moveTo>
                          <a:pt x="2918" y="0"/>
                        </a:moveTo>
                        <a:cubicBezTo>
                          <a:pt x="1307" y="0"/>
                          <a:pt x="0" y="1277"/>
                          <a:pt x="0" y="2888"/>
                        </a:cubicBezTo>
                        <a:cubicBezTo>
                          <a:pt x="0" y="4499"/>
                          <a:pt x="1307" y="5775"/>
                          <a:pt x="2918" y="5775"/>
                        </a:cubicBezTo>
                        <a:cubicBezTo>
                          <a:pt x="4499" y="5775"/>
                          <a:pt x="5806" y="4499"/>
                          <a:pt x="5806" y="2888"/>
                        </a:cubicBezTo>
                        <a:cubicBezTo>
                          <a:pt x="5806" y="1277"/>
                          <a:pt x="4499" y="0"/>
                          <a:pt x="2918" y="0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rgbClr val="040E4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sp>
            <p:nvSpPr>
              <p:cNvPr id="59" name="Google Shape;2521;p58">
                <a:extLst>
                  <a:ext uri="{FF2B5EF4-FFF2-40B4-BE49-F238E27FC236}">
                    <a16:creationId xmlns:a16="http://schemas.microsoft.com/office/drawing/2014/main" id="{9A94145F-86AF-46EB-BD81-3488F5AD1DA0}"/>
                  </a:ext>
                </a:extLst>
              </p:cNvPr>
              <p:cNvSpPr/>
              <p:nvPr/>
            </p:nvSpPr>
            <p:spPr>
              <a:xfrm>
                <a:off x="7136942" y="1152386"/>
                <a:ext cx="582686" cy="91028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2797" extrusionOk="0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bg2">
                    <a:lumMod val="90000"/>
                  </a:schemeClr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47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EB383-79D3-46AB-983F-987B4538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Implementação - Circuito</a:t>
            </a:r>
            <a:endParaRPr lang="pt-PT"/>
          </a:p>
        </p:txBody>
      </p:sp>
      <p:pic>
        <p:nvPicPr>
          <p:cNvPr id="4" name="Gráfico 3" descr="Processador destaque">
            <a:extLst>
              <a:ext uri="{FF2B5EF4-FFF2-40B4-BE49-F238E27FC236}">
                <a16:creationId xmlns:a16="http://schemas.microsoft.com/office/drawing/2014/main" id="{0A23590E-E2AB-427E-AD69-56BD0EC0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584" y="622684"/>
            <a:ext cx="436641" cy="4366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1F71EC-6F21-484E-B68F-06B98427A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98"/>
          <a:stretch/>
        </p:blipFill>
        <p:spPr>
          <a:xfrm>
            <a:off x="1453432" y="1341787"/>
            <a:ext cx="6712558" cy="3595858"/>
          </a:xfrm>
          <a:prstGeom prst="rect">
            <a:avLst/>
          </a:prstGeom>
        </p:spPr>
      </p:pic>
      <p:grpSp>
        <p:nvGrpSpPr>
          <p:cNvPr id="18" name="Google Shape;1205;p44">
            <a:extLst>
              <a:ext uri="{FF2B5EF4-FFF2-40B4-BE49-F238E27FC236}">
                <a16:creationId xmlns:a16="http://schemas.microsoft.com/office/drawing/2014/main" id="{64A368DD-11EF-4D6B-A512-13EDFCD2CD1F}"/>
              </a:ext>
            </a:extLst>
          </p:cNvPr>
          <p:cNvGrpSpPr/>
          <p:nvPr/>
        </p:nvGrpSpPr>
        <p:grpSpPr>
          <a:xfrm rot="-5400000">
            <a:off x="6257418" y="-230180"/>
            <a:ext cx="820581" cy="855938"/>
            <a:chOff x="6525475" y="148600"/>
            <a:chExt cx="1120001" cy="1148976"/>
          </a:xfrm>
        </p:grpSpPr>
        <p:sp>
          <p:nvSpPr>
            <p:cNvPr id="19" name="Google Shape;1206;p44">
              <a:extLst>
                <a:ext uri="{FF2B5EF4-FFF2-40B4-BE49-F238E27FC236}">
                  <a16:creationId xmlns:a16="http://schemas.microsoft.com/office/drawing/2014/main" id="{65D3B263-FE07-435B-966B-AF395026870B}"/>
                </a:ext>
              </a:extLst>
            </p:cNvPr>
            <p:cNvSpPr/>
            <p:nvPr/>
          </p:nvSpPr>
          <p:spPr>
            <a:xfrm>
              <a:off x="6629576" y="195702"/>
              <a:ext cx="1015900" cy="1101874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07;p44">
              <a:extLst>
                <a:ext uri="{FF2B5EF4-FFF2-40B4-BE49-F238E27FC236}">
                  <a16:creationId xmlns:a16="http://schemas.microsoft.com/office/drawing/2014/main" id="{D5FA100F-2BE3-4276-9558-035B50BDD623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208;p44">
            <a:extLst>
              <a:ext uri="{FF2B5EF4-FFF2-40B4-BE49-F238E27FC236}">
                <a16:creationId xmlns:a16="http://schemas.microsoft.com/office/drawing/2014/main" id="{C4DA6AB9-9653-4240-B332-A9BDD558D7F0}"/>
              </a:ext>
            </a:extLst>
          </p:cNvPr>
          <p:cNvGrpSpPr/>
          <p:nvPr/>
        </p:nvGrpSpPr>
        <p:grpSpPr>
          <a:xfrm rot="-5400000">
            <a:off x="6049565" y="-716615"/>
            <a:ext cx="2181861" cy="892523"/>
            <a:chOff x="6525475" y="148600"/>
            <a:chExt cx="2808780" cy="1148974"/>
          </a:xfrm>
          <a:solidFill>
            <a:schemeClr val="bg1">
              <a:lumMod val="75000"/>
            </a:schemeClr>
          </a:solidFill>
        </p:grpSpPr>
        <p:sp>
          <p:nvSpPr>
            <p:cNvPr id="22" name="Google Shape;1210;p44">
              <a:extLst>
                <a:ext uri="{FF2B5EF4-FFF2-40B4-BE49-F238E27FC236}">
                  <a16:creationId xmlns:a16="http://schemas.microsoft.com/office/drawing/2014/main" id="{977A19D6-82E4-4151-9972-FDB5D5DF6981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9;p44">
              <a:extLst>
                <a:ext uri="{FF2B5EF4-FFF2-40B4-BE49-F238E27FC236}">
                  <a16:creationId xmlns:a16="http://schemas.microsoft.com/office/drawing/2014/main" id="{565F74B5-EFFA-4E3F-B45F-6BBE0DA34A30}"/>
                </a:ext>
              </a:extLst>
            </p:cNvPr>
            <p:cNvSpPr/>
            <p:nvPr/>
          </p:nvSpPr>
          <p:spPr>
            <a:xfrm>
              <a:off x="6629576" y="195699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011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FAB5-FC4C-7B77-25DB-0F10C901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21289"/>
            <a:ext cx="7359900" cy="528600"/>
          </a:xfrm>
        </p:spPr>
        <p:txBody>
          <a:bodyPr/>
          <a:lstStyle/>
          <a:p>
            <a:r>
              <a:rPr lang="en-US"/>
              <a:t>Implementação - Software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626C489-4CB6-A327-DDB7-9ACB78286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650" y="1049889"/>
            <a:ext cx="3751125" cy="3740242"/>
          </a:xfrm>
          <a:prstGeom prst="rect">
            <a:avLst/>
          </a:prstGeom>
        </p:spPr>
      </p:pic>
      <p:graphicFrame>
        <p:nvGraphicFramePr>
          <p:cNvPr id="10" name="Google Shape;1249;p46">
            <a:extLst>
              <a:ext uri="{FF2B5EF4-FFF2-40B4-BE49-F238E27FC236}">
                <a16:creationId xmlns:a16="http://schemas.microsoft.com/office/drawing/2014/main" id="{E20FB7E2-4850-4C13-A380-7214818610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3552046"/>
              </p:ext>
            </p:extLst>
          </p:nvPr>
        </p:nvGraphicFramePr>
        <p:xfrm>
          <a:off x="769382" y="1657669"/>
          <a:ext cx="3623793" cy="2866745"/>
        </p:xfrm>
        <a:graphic>
          <a:graphicData uri="http://schemas.openxmlformats.org/drawingml/2006/table">
            <a:tbl>
              <a:tblPr>
                <a:noFill/>
                <a:tableStyleId>{AFB5E8F9-555D-4AE0-B1A7-3C7FB067369B}</a:tableStyleId>
              </a:tblPr>
              <a:tblGrid>
                <a:gridCol w="1875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5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Pinos Utilizados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400" b="1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Função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Arial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Montserrat"/>
                          <a:sym typeface="Julius Sans One"/>
                        </a:rPr>
                        <a:t>PC0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Didact Gothic"/>
                          <a:sym typeface="Julius Sans One"/>
                        </a:rPr>
                        <a:t>Buzzer</a:t>
                      </a:r>
                      <a:endParaRPr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Pinos SPI1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Didact Gothic"/>
                          <a:sym typeface="Julius Sans One"/>
                        </a:rPr>
                        <a:t>Sensor RFID</a:t>
                      </a:r>
                      <a:endParaRPr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Pinos I2C1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Didact Gothic"/>
                          <a:sym typeface="Julius Sans One"/>
                        </a:rPr>
                        <a:t>LCD 16x2</a:t>
                      </a:r>
                      <a:endParaRPr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Montserrat"/>
                          <a:sym typeface="Julius Sans One"/>
                        </a:rPr>
                        <a:t>PC1, PA0,PA1,PA4</a:t>
                      </a:r>
                      <a:endParaRPr sz="1400" b="1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Didact Gothic"/>
                          <a:sym typeface="Julius Sans One"/>
                        </a:rPr>
                        <a:t>Pinos para inputs do motor</a:t>
                      </a:r>
                      <a:endParaRPr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49655"/>
                  </a:ext>
                </a:extLst>
              </a:tr>
            </a:tbl>
          </a:graphicData>
        </a:graphic>
      </p:graphicFrame>
      <p:grpSp>
        <p:nvGrpSpPr>
          <p:cNvPr id="27" name="Google Shape;10914;p69">
            <a:extLst>
              <a:ext uri="{FF2B5EF4-FFF2-40B4-BE49-F238E27FC236}">
                <a16:creationId xmlns:a16="http://schemas.microsoft.com/office/drawing/2014/main" id="{D4D88561-091B-48C1-8F3B-9593F7BFD98E}"/>
              </a:ext>
            </a:extLst>
          </p:cNvPr>
          <p:cNvGrpSpPr/>
          <p:nvPr/>
        </p:nvGrpSpPr>
        <p:grpSpPr>
          <a:xfrm>
            <a:off x="6107441" y="24449"/>
            <a:ext cx="1452955" cy="621360"/>
            <a:chOff x="732422" y="2990152"/>
            <a:chExt cx="1337773" cy="572102"/>
          </a:xfrm>
        </p:grpSpPr>
        <p:sp>
          <p:nvSpPr>
            <p:cNvPr id="28" name="Google Shape;10915;p69">
              <a:extLst>
                <a:ext uri="{FF2B5EF4-FFF2-40B4-BE49-F238E27FC236}">
                  <a16:creationId xmlns:a16="http://schemas.microsoft.com/office/drawing/2014/main" id="{773BD060-DCFE-42E2-98BE-A2659477CA8F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16;p69">
              <a:extLst>
                <a:ext uri="{FF2B5EF4-FFF2-40B4-BE49-F238E27FC236}">
                  <a16:creationId xmlns:a16="http://schemas.microsoft.com/office/drawing/2014/main" id="{88160E24-D462-4777-8081-FF44764347BE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17;p69">
              <a:extLst>
                <a:ext uri="{FF2B5EF4-FFF2-40B4-BE49-F238E27FC236}">
                  <a16:creationId xmlns:a16="http://schemas.microsoft.com/office/drawing/2014/main" id="{2BE67FC6-C8C2-48DB-B5BF-9AB25D1EDB1A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18;p69">
              <a:extLst>
                <a:ext uri="{FF2B5EF4-FFF2-40B4-BE49-F238E27FC236}">
                  <a16:creationId xmlns:a16="http://schemas.microsoft.com/office/drawing/2014/main" id="{341E8B2E-63A5-4E66-947C-AADB168AE7A5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19;p69">
              <a:extLst>
                <a:ext uri="{FF2B5EF4-FFF2-40B4-BE49-F238E27FC236}">
                  <a16:creationId xmlns:a16="http://schemas.microsoft.com/office/drawing/2014/main" id="{0C90BFDE-2A4F-41EB-B62C-32865692E110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20;p69">
              <a:extLst>
                <a:ext uri="{FF2B5EF4-FFF2-40B4-BE49-F238E27FC236}">
                  <a16:creationId xmlns:a16="http://schemas.microsoft.com/office/drawing/2014/main" id="{067B962B-4E5C-4D2A-A5D5-0251C9386F74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Gráfico 35" descr="Binário destaque">
            <a:extLst>
              <a:ext uri="{FF2B5EF4-FFF2-40B4-BE49-F238E27FC236}">
                <a16:creationId xmlns:a16="http://schemas.microsoft.com/office/drawing/2014/main" id="{4F2C9289-48F0-44D6-B116-36FCE2A5C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423" y="644400"/>
            <a:ext cx="440802" cy="4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2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41C0-1F34-3C53-D143-BB7876FF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Implementação - Software</a:t>
            </a:r>
            <a:br>
              <a:rPr lang="en-US"/>
            </a:br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A9A406-D2EB-AA95-FCBA-D2BCDA72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29" y="2199391"/>
            <a:ext cx="7113625" cy="1622597"/>
          </a:xfrm>
          <a:prstGeom prst="rect">
            <a:avLst/>
          </a:prstGeom>
        </p:spPr>
      </p:pic>
      <p:grpSp>
        <p:nvGrpSpPr>
          <p:cNvPr id="5" name="Google Shape;2434;p55">
            <a:extLst>
              <a:ext uri="{FF2B5EF4-FFF2-40B4-BE49-F238E27FC236}">
                <a16:creationId xmlns:a16="http://schemas.microsoft.com/office/drawing/2014/main" id="{7B8D554E-9677-452E-9A7B-08551965B02F}"/>
              </a:ext>
            </a:extLst>
          </p:cNvPr>
          <p:cNvGrpSpPr/>
          <p:nvPr/>
        </p:nvGrpSpPr>
        <p:grpSpPr>
          <a:xfrm>
            <a:off x="771277" y="1353981"/>
            <a:ext cx="7712765" cy="3789531"/>
            <a:chOff x="5028921" y="1280766"/>
            <a:chExt cx="3319082" cy="2514520"/>
          </a:xfrm>
        </p:grpSpPr>
        <p:grpSp>
          <p:nvGrpSpPr>
            <p:cNvPr id="6" name="Google Shape;2435;p55">
              <a:extLst>
                <a:ext uri="{FF2B5EF4-FFF2-40B4-BE49-F238E27FC236}">
                  <a16:creationId xmlns:a16="http://schemas.microsoft.com/office/drawing/2014/main" id="{849F46EC-4CD1-4722-9204-7A3AD48B6897}"/>
                </a:ext>
              </a:extLst>
            </p:cNvPr>
            <p:cNvGrpSpPr/>
            <p:nvPr/>
          </p:nvGrpSpPr>
          <p:grpSpPr>
            <a:xfrm>
              <a:off x="6392785" y="3331830"/>
              <a:ext cx="558773" cy="463456"/>
              <a:chOff x="6396060" y="3479905"/>
              <a:chExt cx="558773" cy="463456"/>
            </a:xfrm>
          </p:grpSpPr>
          <p:sp>
            <p:nvSpPr>
              <p:cNvPr id="10" name="Google Shape;2436;p55">
                <a:extLst>
                  <a:ext uri="{FF2B5EF4-FFF2-40B4-BE49-F238E27FC236}">
                    <a16:creationId xmlns:a16="http://schemas.microsoft.com/office/drawing/2014/main" id="{B56AF899-045F-4CB9-BBBD-99D17037E86E}"/>
                  </a:ext>
                </a:extLst>
              </p:cNvPr>
              <p:cNvSpPr/>
              <p:nvPr/>
            </p:nvSpPr>
            <p:spPr>
              <a:xfrm>
                <a:off x="6424841" y="3479905"/>
                <a:ext cx="485887" cy="359802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437;p55">
                <a:extLst>
                  <a:ext uri="{FF2B5EF4-FFF2-40B4-BE49-F238E27FC236}">
                    <a16:creationId xmlns:a16="http://schemas.microsoft.com/office/drawing/2014/main" id="{D22AE8E3-0D51-455F-ABD0-44D2CB17EEC3}"/>
                  </a:ext>
                </a:extLst>
              </p:cNvPr>
              <p:cNvSpPr/>
              <p:nvPr/>
            </p:nvSpPr>
            <p:spPr>
              <a:xfrm>
                <a:off x="6396060" y="3842009"/>
                <a:ext cx="558773" cy="101352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bg1">
                    <a:lumMod val="50000"/>
                  </a:scheme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438;p55">
              <a:extLst>
                <a:ext uri="{FF2B5EF4-FFF2-40B4-BE49-F238E27FC236}">
                  <a16:creationId xmlns:a16="http://schemas.microsoft.com/office/drawing/2014/main" id="{6F128C7A-A332-46A8-9E15-6E0B3D8B54CA}"/>
                </a:ext>
              </a:extLst>
            </p:cNvPr>
            <p:cNvGrpSpPr/>
            <p:nvPr/>
          </p:nvGrpSpPr>
          <p:grpSpPr>
            <a:xfrm>
              <a:off x="5028921" y="1280766"/>
              <a:ext cx="3319082" cy="2051064"/>
              <a:chOff x="5028921" y="1280766"/>
              <a:chExt cx="3319082" cy="2051064"/>
            </a:xfrm>
          </p:grpSpPr>
          <p:sp>
            <p:nvSpPr>
              <p:cNvPr id="8" name="Google Shape;2439;p55">
                <a:extLst>
                  <a:ext uri="{FF2B5EF4-FFF2-40B4-BE49-F238E27FC236}">
                    <a16:creationId xmlns:a16="http://schemas.microsoft.com/office/drawing/2014/main" id="{4A56D375-609B-4C74-B616-F4E9F0625AA7}"/>
                  </a:ext>
                </a:extLst>
              </p:cNvPr>
              <p:cNvSpPr/>
              <p:nvPr/>
            </p:nvSpPr>
            <p:spPr>
              <a:xfrm>
                <a:off x="5028921" y="1280766"/>
                <a:ext cx="3319082" cy="2051064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bg1">
                    <a:lumMod val="50000"/>
                  </a:scheme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440;p55">
                <a:extLst>
                  <a:ext uri="{FF2B5EF4-FFF2-40B4-BE49-F238E27FC236}">
                    <a16:creationId xmlns:a16="http://schemas.microsoft.com/office/drawing/2014/main" id="{70500BE2-0134-4878-BD0C-308D34EF1B21}"/>
                  </a:ext>
                </a:extLst>
              </p:cNvPr>
              <p:cNvSpPr/>
              <p:nvPr/>
            </p:nvSpPr>
            <p:spPr>
              <a:xfrm rot="10800000" flipH="1">
                <a:off x="6636490" y="1310374"/>
                <a:ext cx="56040" cy="73099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Google Shape;2439;p55">
            <a:extLst>
              <a:ext uri="{FF2B5EF4-FFF2-40B4-BE49-F238E27FC236}">
                <a16:creationId xmlns:a16="http://schemas.microsoft.com/office/drawing/2014/main" id="{CC3CF10F-8CA7-4E8B-93AD-2C46D03383DB}"/>
              </a:ext>
            </a:extLst>
          </p:cNvPr>
          <p:cNvSpPr/>
          <p:nvPr/>
        </p:nvSpPr>
        <p:spPr>
          <a:xfrm>
            <a:off x="922352" y="1553389"/>
            <a:ext cx="7394712" cy="2724414"/>
          </a:xfrm>
          <a:custGeom>
            <a:avLst/>
            <a:gdLst/>
            <a:ahLst/>
            <a:cxnLst/>
            <a:rect l="l" t="t" r="r" b="b"/>
            <a:pathLst>
              <a:path w="73172" h="45602" extrusionOk="0">
                <a:moveTo>
                  <a:pt x="426" y="1"/>
                </a:moveTo>
                <a:cubicBezTo>
                  <a:pt x="197" y="1"/>
                  <a:pt x="0" y="181"/>
                  <a:pt x="0" y="411"/>
                </a:cubicBezTo>
                <a:lnTo>
                  <a:pt x="0" y="45175"/>
                </a:lnTo>
                <a:cubicBezTo>
                  <a:pt x="0" y="45405"/>
                  <a:pt x="197" y="45601"/>
                  <a:pt x="426" y="45601"/>
                </a:cubicBezTo>
                <a:lnTo>
                  <a:pt x="72745" y="45601"/>
                </a:lnTo>
                <a:cubicBezTo>
                  <a:pt x="72975" y="45601"/>
                  <a:pt x="73171" y="45405"/>
                  <a:pt x="73171" y="45175"/>
                </a:cubicBezTo>
                <a:lnTo>
                  <a:pt x="73171" y="411"/>
                </a:lnTo>
                <a:cubicBezTo>
                  <a:pt x="73171" y="181"/>
                  <a:pt x="72975" y="1"/>
                  <a:pt x="72745" y="1"/>
                </a:cubicBezTo>
                <a:close/>
              </a:path>
            </a:pathLst>
          </a:custGeom>
          <a:noFill/>
          <a:ln w="19050" cap="flat" cmpd="sng">
            <a:solidFill>
              <a:schemeClr val="bg1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0914;p69">
            <a:extLst>
              <a:ext uri="{FF2B5EF4-FFF2-40B4-BE49-F238E27FC236}">
                <a16:creationId xmlns:a16="http://schemas.microsoft.com/office/drawing/2014/main" id="{FB752FB5-2DCC-4D37-A650-4F61F172D80E}"/>
              </a:ext>
            </a:extLst>
          </p:cNvPr>
          <p:cNvGrpSpPr/>
          <p:nvPr/>
        </p:nvGrpSpPr>
        <p:grpSpPr>
          <a:xfrm>
            <a:off x="6107441" y="24449"/>
            <a:ext cx="1452955" cy="621360"/>
            <a:chOff x="732422" y="2990152"/>
            <a:chExt cx="1337773" cy="572102"/>
          </a:xfrm>
        </p:grpSpPr>
        <p:sp>
          <p:nvSpPr>
            <p:cNvPr id="23" name="Google Shape;10915;p69">
              <a:extLst>
                <a:ext uri="{FF2B5EF4-FFF2-40B4-BE49-F238E27FC236}">
                  <a16:creationId xmlns:a16="http://schemas.microsoft.com/office/drawing/2014/main" id="{94A5D841-962F-431A-BCE6-2EF9B39750EB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16;p69">
              <a:extLst>
                <a:ext uri="{FF2B5EF4-FFF2-40B4-BE49-F238E27FC236}">
                  <a16:creationId xmlns:a16="http://schemas.microsoft.com/office/drawing/2014/main" id="{69DD5102-5EB6-4BF8-B164-DDD5D93FABE6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17;p69">
              <a:extLst>
                <a:ext uri="{FF2B5EF4-FFF2-40B4-BE49-F238E27FC236}">
                  <a16:creationId xmlns:a16="http://schemas.microsoft.com/office/drawing/2014/main" id="{2C03A543-D342-4759-A1A9-32A7D2D4327E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18;p69">
              <a:extLst>
                <a:ext uri="{FF2B5EF4-FFF2-40B4-BE49-F238E27FC236}">
                  <a16:creationId xmlns:a16="http://schemas.microsoft.com/office/drawing/2014/main" id="{42EB0F96-4623-4428-A1CD-749E9BC136D4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19;p69">
              <a:extLst>
                <a:ext uri="{FF2B5EF4-FFF2-40B4-BE49-F238E27FC236}">
                  <a16:creationId xmlns:a16="http://schemas.microsoft.com/office/drawing/2014/main" id="{9A7326DA-3DBD-40E3-AEF9-EF5AA1930DA4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20;p69">
              <a:extLst>
                <a:ext uri="{FF2B5EF4-FFF2-40B4-BE49-F238E27FC236}">
                  <a16:creationId xmlns:a16="http://schemas.microsoft.com/office/drawing/2014/main" id="{21F3C10A-C918-43DA-B79D-B9E46A25AAAF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Gráfico 28" descr="Binário destaque">
            <a:extLst>
              <a:ext uri="{FF2B5EF4-FFF2-40B4-BE49-F238E27FC236}">
                <a16:creationId xmlns:a16="http://schemas.microsoft.com/office/drawing/2014/main" id="{E6A078A7-1359-41DE-B53B-95C35D701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423" y="644400"/>
            <a:ext cx="440802" cy="4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46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4F4D-EE01-BAFE-9B87-FA4CA371D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725"/>
            <a:ext cx="4525808" cy="528600"/>
          </a:xfrm>
        </p:spPr>
        <p:txBody>
          <a:bodyPr/>
          <a:lstStyle/>
          <a:p>
            <a:r>
              <a:rPr lang="en-US"/>
              <a:t>Implementação - Software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3AFD61-1A1C-FF22-8053-23909E417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51" y="1676020"/>
            <a:ext cx="6444720" cy="2486448"/>
          </a:xfrm>
          <a:prstGeom prst="rect">
            <a:avLst/>
          </a:prstGeom>
        </p:spPr>
      </p:pic>
      <p:pic>
        <p:nvPicPr>
          <p:cNvPr id="4" name="Gráfico 3" descr="Binário destaque">
            <a:extLst>
              <a:ext uri="{FF2B5EF4-FFF2-40B4-BE49-F238E27FC236}">
                <a16:creationId xmlns:a16="http://schemas.microsoft.com/office/drawing/2014/main" id="{B1AC687E-D105-4A84-AD2D-5768A8580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423" y="644400"/>
            <a:ext cx="440802" cy="440802"/>
          </a:xfrm>
          <a:prstGeom prst="rect">
            <a:avLst/>
          </a:prstGeom>
        </p:spPr>
      </p:pic>
      <p:grpSp>
        <p:nvGrpSpPr>
          <p:cNvPr id="29" name="Google Shape;2434;p55">
            <a:extLst>
              <a:ext uri="{FF2B5EF4-FFF2-40B4-BE49-F238E27FC236}">
                <a16:creationId xmlns:a16="http://schemas.microsoft.com/office/drawing/2014/main" id="{339C308D-9844-404C-8541-ACD2D077EF9E}"/>
              </a:ext>
            </a:extLst>
          </p:cNvPr>
          <p:cNvGrpSpPr/>
          <p:nvPr/>
        </p:nvGrpSpPr>
        <p:grpSpPr>
          <a:xfrm>
            <a:off x="771277" y="1353981"/>
            <a:ext cx="7712765" cy="3789531"/>
            <a:chOff x="5028921" y="1280766"/>
            <a:chExt cx="3319082" cy="2514520"/>
          </a:xfrm>
        </p:grpSpPr>
        <p:grpSp>
          <p:nvGrpSpPr>
            <p:cNvPr id="30" name="Google Shape;2435;p55">
              <a:extLst>
                <a:ext uri="{FF2B5EF4-FFF2-40B4-BE49-F238E27FC236}">
                  <a16:creationId xmlns:a16="http://schemas.microsoft.com/office/drawing/2014/main" id="{9621AE06-16E9-4FAB-BE08-CF351ADAD7DF}"/>
                </a:ext>
              </a:extLst>
            </p:cNvPr>
            <p:cNvGrpSpPr/>
            <p:nvPr/>
          </p:nvGrpSpPr>
          <p:grpSpPr>
            <a:xfrm>
              <a:off x="6392785" y="3331830"/>
              <a:ext cx="558773" cy="463456"/>
              <a:chOff x="6396060" y="3479905"/>
              <a:chExt cx="558773" cy="463456"/>
            </a:xfrm>
          </p:grpSpPr>
          <p:sp>
            <p:nvSpPr>
              <p:cNvPr id="34" name="Google Shape;2436;p55">
                <a:extLst>
                  <a:ext uri="{FF2B5EF4-FFF2-40B4-BE49-F238E27FC236}">
                    <a16:creationId xmlns:a16="http://schemas.microsoft.com/office/drawing/2014/main" id="{F649B854-FECA-42DF-BCC7-5FF347C77ECE}"/>
                  </a:ext>
                </a:extLst>
              </p:cNvPr>
              <p:cNvSpPr/>
              <p:nvPr/>
            </p:nvSpPr>
            <p:spPr>
              <a:xfrm>
                <a:off x="6424841" y="3479905"/>
                <a:ext cx="485887" cy="359802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37;p55">
                <a:extLst>
                  <a:ext uri="{FF2B5EF4-FFF2-40B4-BE49-F238E27FC236}">
                    <a16:creationId xmlns:a16="http://schemas.microsoft.com/office/drawing/2014/main" id="{F8A3C538-4B9C-4068-AE7C-12AA08D2E959}"/>
                  </a:ext>
                </a:extLst>
              </p:cNvPr>
              <p:cNvSpPr/>
              <p:nvPr/>
            </p:nvSpPr>
            <p:spPr>
              <a:xfrm>
                <a:off x="6396060" y="3842009"/>
                <a:ext cx="558773" cy="101352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bg1">
                    <a:lumMod val="50000"/>
                  </a:scheme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2438;p55">
              <a:extLst>
                <a:ext uri="{FF2B5EF4-FFF2-40B4-BE49-F238E27FC236}">
                  <a16:creationId xmlns:a16="http://schemas.microsoft.com/office/drawing/2014/main" id="{206ACBAD-68F1-4E5E-8B8D-D1E078287246}"/>
                </a:ext>
              </a:extLst>
            </p:cNvPr>
            <p:cNvGrpSpPr/>
            <p:nvPr/>
          </p:nvGrpSpPr>
          <p:grpSpPr>
            <a:xfrm>
              <a:off x="5028921" y="1280766"/>
              <a:ext cx="3319082" cy="2051064"/>
              <a:chOff x="5028921" y="1280766"/>
              <a:chExt cx="3319082" cy="2051064"/>
            </a:xfrm>
          </p:grpSpPr>
          <p:sp>
            <p:nvSpPr>
              <p:cNvPr id="32" name="Google Shape;2439;p55">
                <a:extLst>
                  <a:ext uri="{FF2B5EF4-FFF2-40B4-BE49-F238E27FC236}">
                    <a16:creationId xmlns:a16="http://schemas.microsoft.com/office/drawing/2014/main" id="{CC863F7D-933A-44FF-B3C7-E980DA327F68}"/>
                  </a:ext>
                </a:extLst>
              </p:cNvPr>
              <p:cNvSpPr/>
              <p:nvPr/>
            </p:nvSpPr>
            <p:spPr>
              <a:xfrm>
                <a:off x="5028921" y="1280766"/>
                <a:ext cx="3319082" cy="2051064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bg1">
                    <a:lumMod val="50000"/>
                  </a:schemeClr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40;p55">
                <a:extLst>
                  <a:ext uri="{FF2B5EF4-FFF2-40B4-BE49-F238E27FC236}">
                    <a16:creationId xmlns:a16="http://schemas.microsoft.com/office/drawing/2014/main" id="{6F73E2A0-F082-4388-9ACB-57127AD37B91}"/>
                  </a:ext>
                </a:extLst>
              </p:cNvPr>
              <p:cNvSpPr/>
              <p:nvPr/>
            </p:nvSpPr>
            <p:spPr>
              <a:xfrm rot="10800000" flipH="1">
                <a:off x="6636490" y="1310374"/>
                <a:ext cx="56040" cy="73099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2439;p55">
            <a:extLst>
              <a:ext uri="{FF2B5EF4-FFF2-40B4-BE49-F238E27FC236}">
                <a16:creationId xmlns:a16="http://schemas.microsoft.com/office/drawing/2014/main" id="{C40CB313-4068-44B1-A215-C4316A47AF35}"/>
              </a:ext>
            </a:extLst>
          </p:cNvPr>
          <p:cNvSpPr/>
          <p:nvPr/>
        </p:nvSpPr>
        <p:spPr>
          <a:xfrm>
            <a:off x="922352" y="1553389"/>
            <a:ext cx="7394712" cy="2724414"/>
          </a:xfrm>
          <a:custGeom>
            <a:avLst/>
            <a:gdLst/>
            <a:ahLst/>
            <a:cxnLst/>
            <a:rect l="l" t="t" r="r" b="b"/>
            <a:pathLst>
              <a:path w="73172" h="45602" extrusionOk="0">
                <a:moveTo>
                  <a:pt x="426" y="1"/>
                </a:moveTo>
                <a:cubicBezTo>
                  <a:pt x="197" y="1"/>
                  <a:pt x="0" y="181"/>
                  <a:pt x="0" y="411"/>
                </a:cubicBezTo>
                <a:lnTo>
                  <a:pt x="0" y="45175"/>
                </a:lnTo>
                <a:cubicBezTo>
                  <a:pt x="0" y="45405"/>
                  <a:pt x="197" y="45601"/>
                  <a:pt x="426" y="45601"/>
                </a:cubicBezTo>
                <a:lnTo>
                  <a:pt x="72745" y="45601"/>
                </a:lnTo>
                <a:cubicBezTo>
                  <a:pt x="72975" y="45601"/>
                  <a:pt x="73171" y="45405"/>
                  <a:pt x="73171" y="45175"/>
                </a:cubicBezTo>
                <a:lnTo>
                  <a:pt x="73171" y="411"/>
                </a:lnTo>
                <a:cubicBezTo>
                  <a:pt x="73171" y="181"/>
                  <a:pt x="72975" y="1"/>
                  <a:pt x="72745" y="1"/>
                </a:cubicBezTo>
                <a:close/>
              </a:path>
            </a:pathLst>
          </a:custGeom>
          <a:noFill/>
          <a:ln w="19050" cap="flat" cmpd="sng">
            <a:solidFill>
              <a:schemeClr val="bg1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10914;p69">
            <a:extLst>
              <a:ext uri="{FF2B5EF4-FFF2-40B4-BE49-F238E27FC236}">
                <a16:creationId xmlns:a16="http://schemas.microsoft.com/office/drawing/2014/main" id="{414C7D6C-6038-42A3-A9E6-86B82AE74575}"/>
              </a:ext>
            </a:extLst>
          </p:cNvPr>
          <p:cNvGrpSpPr/>
          <p:nvPr/>
        </p:nvGrpSpPr>
        <p:grpSpPr>
          <a:xfrm>
            <a:off x="6107441" y="24449"/>
            <a:ext cx="1452955" cy="621360"/>
            <a:chOff x="732422" y="2990152"/>
            <a:chExt cx="1337773" cy="572102"/>
          </a:xfrm>
        </p:grpSpPr>
        <p:sp>
          <p:nvSpPr>
            <p:cNvPr id="38" name="Google Shape;10915;p69">
              <a:extLst>
                <a:ext uri="{FF2B5EF4-FFF2-40B4-BE49-F238E27FC236}">
                  <a16:creationId xmlns:a16="http://schemas.microsoft.com/office/drawing/2014/main" id="{2891FCB9-B71B-45C8-B788-626DBDB30B6A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916;p69">
              <a:extLst>
                <a:ext uri="{FF2B5EF4-FFF2-40B4-BE49-F238E27FC236}">
                  <a16:creationId xmlns:a16="http://schemas.microsoft.com/office/drawing/2014/main" id="{F952EAEB-C191-42A8-9EE9-330D06063B4B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917;p69">
              <a:extLst>
                <a:ext uri="{FF2B5EF4-FFF2-40B4-BE49-F238E27FC236}">
                  <a16:creationId xmlns:a16="http://schemas.microsoft.com/office/drawing/2014/main" id="{D05D8337-4B6B-468F-9468-B948D7794BCE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918;p69">
              <a:extLst>
                <a:ext uri="{FF2B5EF4-FFF2-40B4-BE49-F238E27FC236}">
                  <a16:creationId xmlns:a16="http://schemas.microsoft.com/office/drawing/2014/main" id="{4F7A0968-5AB0-4B67-B589-FB050CC8497E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919;p69">
              <a:extLst>
                <a:ext uri="{FF2B5EF4-FFF2-40B4-BE49-F238E27FC236}">
                  <a16:creationId xmlns:a16="http://schemas.microsoft.com/office/drawing/2014/main" id="{9A14F9A7-FA63-4F86-9D34-86107FE8CA42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920;p69">
              <a:extLst>
                <a:ext uri="{FF2B5EF4-FFF2-40B4-BE49-F238E27FC236}">
                  <a16:creationId xmlns:a16="http://schemas.microsoft.com/office/drawing/2014/main" id="{3FCBF353-36E5-48FD-8050-2D98D4369E95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6561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2-03-28 at 10.05.03">
            <a:hlinkClick r:id="" action="ppaction://media"/>
            <a:extLst>
              <a:ext uri="{FF2B5EF4-FFF2-40B4-BE49-F238E27FC236}">
                <a16:creationId xmlns:a16="http://schemas.microsoft.com/office/drawing/2014/main" id="{F5856DA1-EE79-48F5-B62A-447025391C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8622" b="7737"/>
          <a:stretch/>
        </p:blipFill>
        <p:spPr>
          <a:xfrm>
            <a:off x="2482180" y="1139762"/>
            <a:ext cx="4290859" cy="3370367"/>
          </a:xfrm>
          <a:prstGeom prst="rect">
            <a:avLst/>
          </a:prstGeom>
        </p:spPr>
      </p:pic>
      <p:grpSp>
        <p:nvGrpSpPr>
          <p:cNvPr id="99" name="Google Shape;934;p35">
            <a:extLst>
              <a:ext uri="{FF2B5EF4-FFF2-40B4-BE49-F238E27FC236}">
                <a16:creationId xmlns:a16="http://schemas.microsoft.com/office/drawing/2014/main" id="{C5461B0E-030B-4155-ABCF-4E4047730F66}"/>
              </a:ext>
            </a:extLst>
          </p:cNvPr>
          <p:cNvGrpSpPr/>
          <p:nvPr/>
        </p:nvGrpSpPr>
        <p:grpSpPr>
          <a:xfrm>
            <a:off x="7506386" y="1122663"/>
            <a:ext cx="2852632" cy="578916"/>
            <a:chOff x="6521425" y="153500"/>
            <a:chExt cx="2852632" cy="578916"/>
          </a:xfrm>
        </p:grpSpPr>
        <p:grpSp>
          <p:nvGrpSpPr>
            <p:cNvPr id="100" name="Google Shape;935;p35">
              <a:extLst>
                <a:ext uri="{FF2B5EF4-FFF2-40B4-BE49-F238E27FC236}">
                  <a16:creationId xmlns:a16="http://schemas.microsoft.com/office/drawing/2014/main" id="{3D3848F6-0AA4-4FFF-8564-4C6D22A97552}"/>
                </a:ext>
              </a:extLst>
            </p:cNvPr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104" name="Google Shape;936;p35">
                <a:extLst>
                  <a:ext uri="{FF2B5EF4-FFF2-40B4-BE49-F238E27FC236}">
                    <a16:creationId xmlns:a16="http://schemas.microsoft.com/office/drawing/2014/main" id="{DF79A1EF-FE95-410C-9FDA-E4A6250BCEF8}"/>
                  </a:ext>
                </a:extLst>
              </p:cNvPr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37;p35">
                <a:extLst>
                  <a:ext uri="{FF2B5EF4-FFF2-40B4-BE49-F238E27FC236}">
                    <a16:creationId xmlns:a16="http://schemas.microsoft.com/office/drawing/2014/main" id="{0D37E577-DAC6-411D-BC4F-87B846575B1F}"/>
                  </a:ext>
                </a:extLst>
              </p:cNvPr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938;p35">
              <a:extLst>
                <a:ext uri="{FF2B5EF4-FFF2-40B4-BE49-F238E27FC236}">
                  <a16:creationId xmlns:a16="http://schemas.microsoft.com/office/drawing/2014/main" id="{3BAAE685-774C-4242-B7E9-F8CE063E3F96}"/>
                </a:ext>
              </a:extLst>
            </p:cNvPr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102" name="Google Shape;939;p35">
                <a:extLst>
                  <a:ext uri="{FF2B5EF4-FFF2-40B4-BE49-F238E27FC236}">
                    <a16:creationId xmlns:a16="http://schemas.microsoft.com/office/drawing/2014/main" id="{3CBFAE0D-05AF-4903-B1C7-AD5CB78254C5}"/>
                  </a:ext>
                </a:extLst>
              </p:cNvPr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40;p35">
                <a:extLst>
                  <a:ext uri="{FF2B5EF4-FFF2-40B4-BE49-F238E27FC236}">
                    <a16:creationId xmlns:a16="http://schemas.microsoft.com/office/drawing/2014/main" id="{62F05FBC-544A-4F5B-8BF6-6D4C7916B0C7}"/>
                  </a:ext>
                </a:extLst>
              </p:cNvPr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28575" cap="flat" cmpd="sng">
                <a:solidFill>
                  <a:schemeClr val="bg2">
                    <a:lumMod val="90000"/>
                  </a:schemeClr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Google Shape;866;p33">
            <a:extLst>
              <a:ext uri="{FF2B5EF4-FFF2-40B4-BE49-F238E27FC236}">
                <a16:creationId xmlns:a16="http://schemas.microsoft.com/office/drawing/2014/main" id="{8547B8F5-6AC8-418F-925D-A96909F45C5D}"/>
              </a:ext>
            </a:extLst>
          </p:cNvPr>
          <p:cNvGrpSpPr/>
          <p:nvPr/>
        </p:nvGrpSpPr>
        <p:grpSpPr>
          <a:xfrm>
            <a:off x="-292444" y="3974123"/>
            <a:ext cx="1740993" cy="962379"/>
            <a:chOff x="-85248" y="3960975"/>
            <a:chExt cx="1740993" cy="962379"/>
          </a:xfrm>
        </p:grpSpPr>
        <p:grpSp>
          <p:nvGrpSpPr>
            <p:cNvPr id="107" name="Google Shape;867;p33">
              <a:extLst>
                <a:ext uri="{FF2B5EF4-FFF2-40B4-BE49-F238E27FC236}">
                  <a16:creationId xmlns:a16="http://schemas.microsoft.com/office/drawing/2014/main" id="{C7B8821A-88C7-4CF5-B937-F1DFD0F35406}"/>
                </a:ext>
              </a:extLst>
            </p:cNvPr>
            <p:cNvGrpSpPr/>
            <p:nvPr/>
          </p:nvGrpSpPr>
          <p:grpSpPr>
            <a:xfrm>
              <a:off x="-44137" y="3960975"/>
              <a:ext cx="1699882" cy="459178"/>
              <a:chOff x="-101291" y="3971002"/>
              <a:chExt cx="1699882" cy="459178"/>
            </a:xfrm>
          </p:grpSpPr>
          <p:sp>
            <p:nvSpPr>
              <p:cNvPr id="114" name="Google Shape;868;p33">
                <a:extLst>
                  <a:ext uri="{FF2B5EF4-FFF2-40B4-BE49-F238E27FC236}">
                    <a16:creationId xmlns:a16="http://schemas.microsoft.com/office/drawing/2014/main" id="{1B097FBE-9466-43D7-B37F-7EA2F8E43C2E}"/>
                  </a:ext>
                </a:extLst>
              </p:cNvPr>
              <p:cNvSpPr/>
              <p:nvPr/>
            </p:nvSpPr>
            <p:spPr>
              <a:xfrm rot="16200000">
                <a:off x="481437" y="3421913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869;p33">
                <a:extLst>
                  <a:ext uri="{FF2B5EF4-FFF2-40B4-BE49-F238E27FC236}">
                    <a16:creationId xmlns:a16="http://schemas.microsoft.com/office/drawing/2014/main" id="{E175D8DA-33AE-4C20-ADF7-7FB0385AE715}"/>
                  </a:ext>
                </a:extLst>
              </p:cNvPr>
              <p:cNvSpPr/>
              <p:nvPr/>
            </p:nvSpPr>
            <p:spPr>
              <a:xfrm>
                <a:off x="1480016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870;p33">
              <a:extLst>
                <a:ext uri="{FF2B5EF4-FFF2-40B4-BE49-F238E27FC236}">
                  <a16:creationId xmlns:a16="http://schemas.microsoft.com/office/drawing/2014/main" id="{DBC246D2-B91D-4732-A193-C58E48683FDD}"/>
                </a:ext>
              </a:extLst>
            </p:cNvPr>
            <p:cNvGrpSpPr/>
            <p:nvPr/>
          </p:nvGrpSpPr>
          <p:grpSpPr>
            <a:xfrm>
              <a:off x="-85248" y="4203623"/>
              <a:ext cx="1680836" cy="469195"/>
              <a:chOff x="-35117" y="4163517"/>
              <a:chExt cx="1680836" cy="469195"/>
            </a:xfrm>
          </p:grpSpPr>
          <p:sp>
            <p:nvSpPr>
              <p:cNvPr id="112" name="Google Shape;871;p33">
                <a:extLst>
                  <a:ext uri="{FF2B5EF4-FFF2-40B4-BE49-F238E27FC236}">
                    <a16:creationId xmlns:a16="http://schemas.microsoft.com/office/drawing/2014/main" id="{80DC7F07-ED38-4A38-9C49-6C40799D4409}"/>
                  </a:ext>
                </a:extLst>
              </p:cNvPr>
              <p:cNvSpPr/>
              <p:nvPr/>
            </p:nvSpPr>
            <p:spPr>
              <a:xfrm rot="16200000">
                <a:off x="547610" y="3624446"/>
                <a:ext cx="425539" cy="1590994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72;p33">
                <a:extLst>
                  <a:ext uri="{FF2B5EF4-FFF2-40B4-BE49-F238E27FC236}">
                    <a16:creationId xmlns:a16="http://schemas.microsoft.com/office/drawing/2014/main" id="{8D532357-E8D8-46D6-A865-3A420CF5E3D8}"/>
                  </a:ext>
                </a:extLst>
              </p:cNvPr>
              <p:cNvSpPr/>
              <p:nvPr/>
            </p:nvSpPr>
            <p:spPr>
              <a:xfrm>
                <a:off x="1527144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873;p33">
              <a:extLst>
                <a:ext uri="{FF2B5EF4-FFF2-40B4-BE49-F238E27FC236}">
                  <a16:creationId xmlns:a16="http://schemas.microsoft.com/office/drawing/2014/main" id="{A0ED86CA-20B7-4C92-8156-A53E26178EA0}"/>
                </a:ext>
              </a:extLst>
            </p:cNvPr>
            <p:cNvGrpSpPr/>
            <p:nvPr/>
          </p:nvGrpSpPr>
          <p:grpSpPr>
            <a:xfrm>
              <a:off x="-85248" y="4454155"/>
              <a:ext cx="1680836" cy="469199"/>
              <a:chOff x="-35117" y="4345992"/>
              <a:chExt cx="1680836" cy="469199"/>
            </a:xfrm>
          </p:grpSpPr>
          <p:sp>
            <p:nvSpPr>
              <p:cNvPr id="110" name="Google Shape;874;p33">
                <a:extLst>
                  <a:ext uri="{FF2B5EF4-FFF2-40B4-BE49-F238E27FC236}">
                    <a16:creationId xmlns:a16="http://schemas.microsoft.com/office/drawing/2014/main" id="{FE6C6F5F-B24B-4899-9A5B-238E1C1412A7}"/>
                  </a:ext>
                </a:extLst>
              </p:cNvPr>
              <p:cNvSpPr/>
              <p:nvPr/>
            </p:nvSpPr>
            <p:spPr>
              <a:xfrm rot="16200000">
                <a:off x="547611" y="3806924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75;p33">
                <a:extLst>
                  <a:ext uri="{FF2B5EF4-FFF2-40B4-BE49-F238E27FC236}">
                    <a16:creationId xmlns:a16="http://schemas.microsoft.com/office/drawing/2014/main" id="{1AA32B3F-9002-4EB2-AF4C-3CFD7FC646D2}"/>
                  </a:ext>
                </a:extLst>
              </p:cNvPr>
              <p:cNvSpPr/>
              <p:nvPr/>
            </p:nvSpPr>
            <p:spPr>
              <a:xfrm>
                <a:off x="1527144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845D4953-A5B2-4EA2-8E11-CEF41981D13E}"/>
              </a:ext>
            </a:extLst>
          </p:cNvPr>
          <p:cNvSpPr/>
          <p:nvPr/>
        </p:nvSpPr>
        <p:spPr>
          <a:xfrm rot="18852824">
            <a:off x="-656918" y="4394546"/>
            <a:ext cx="1304014" cy="190003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E03BDFE-88FF-420C-BBD7-0D42BA64DCFF}"/>
              </a:ext>
            </a:extLst>
          </p:cNvPr>
          <p:cNvSpPr txBox="1"/>
          <p:nvPr/>
        </p:nvSpPr>
        <p:spPr>
          <a:xfrm>
            <a:off x="1140076" y="1577793"/>
            <a:ext cx="846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>
                <a:solidFill>
                  <a:schemeClr val="accent3">
                    <a:lumMod val="50000"/>
                  </a:schemeClr>
                </a:solidFill>
                <a:latin typeface="Didact Gothic" panose="00000500000000000000" pitchFamily="2" charset="0"/>
                <a:ea typeface="Roboto Condensed Light" panose="020B0604020202020204" charset="0"/>
              </a:rPr>
              <a:t>Sensor</a:t>
            </a:r>
          </a:p>
          <a:p>
            <a:endParaRPr lang="pt-PT" sz="1600" b="1">
              <a:solidFill>
                <a:schemeClr val="accent3">
                  <a:lumMod val="50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cxnSp>
        <p:nvCxnSpPr>
          <p:cNvPr id="98" name="Conexão reta unidirecional 97">
            <a:extLst>
              <a:ext uri="{FF2B5EF4-FFF2-40B4-BE49-F238E27FC236}">
                <a16:creationId xmlns:a16="http://schemas.microsoft.com/office/drawing/2014/main" id="{B5400914-9936-4E57-A231-A8AAB430CED9}"/>
              </a:ext>
            </a:extLst>
          </p:cNvPr>
          <p:cNvCxnSpPr>
            <a:cxnSpLocks/>
          </p:cNvCxnSpPr>
          <p:nvPr/>
        </p:nvCxnSpPr>
        <p:spPr>
          <a:xfrm>
            <a:off x="1883330" y="1771432"/>
            <a:ext cx="59525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6B49DAE8-5040-4163-BB0B-A3226AC8BBBA}"/>
              </a:ext>
            </a:extLst>
          </p:cNvPr>
          <p:cNvSpPr txBox="1"/>
          <p:nvPr/>
        </p:nvSpPr>
        <p:spPr>
          <a:xfrm>
            <a:off x="7391302" y="2090338"/>
            <a:ext cx="1225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>
                <a:solidFill>
                  <a:schemeClr val="accent3">
                    <a:lumMod val="50000"/>
                  </a:schemeClr>
                </a:solidFill>
                <a:latin typeface="Didact Gothic" panose="00000500000000000000" pitchFamily="2" charset="0"/>
                <a:ea typeface="Roboto Condensed Light" panose="020B0604020202020204" charset="0"/>
              </a:rPr>
              <a:t>Sistema de Abertura</a:t>
            </a:r>
          </a:p>
        </p:txBody>
      </p:sp>
      <p:cxnSp>
        <p:nvCxnSpPr>
          <p:cNvPr id="118" name="Conexão reta unidirecional 117">
            <a:extLst>
              <a:ext uri="{FF2B5EF4-FFF2-40B4-BE49-F238E27FC236}">
                <a16:creationId xmlns:a16="http://schemas.microsoft.com/office/drawing/2014/main" id="{A8DA5DBE-43C4-4F3B-9995-3546893AEFA4}"/>
              </a:ext>
            </a:extLst>
          </p:cNvPr>
          <p:cNvCxnSpPr>
            <a:cxnSpLocks/>
          </p:cNvCxnSpPr>
          <p:nvPr/>
        </p:nvCxnSpPr>
        <p:spPr>
          <a:xfrm flipH="1">
            <a:off x="6788941" y="2262527"/>
            <a:ext cx="590093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8532B9C0-E4C8-4D15-8E53-AE6F5121544A}"/>
              </a:ext>
            </a:extLst>
          </p:cNvPr>
          <p:cNvSpPr txBox="1"/>
          <p:nvPr/>
        </p:nvSpPr>
        <p:spPr>
          <a:xfrm>
            <a:off x="4980891" y="392052"/>
            <a:ext cx="1898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>
                <a:solidFill>
                  <a:schemeClr val="accent3">
                    <a:lumMod val="50000"/>
                  </a:schemeClr>
                </a:solidFill>
                <a:latin typeface="Didact Gothic" panose="00000500000000000000" pitchFamily="2" charset="0"/>
                <a:ea typeface="Roboto Condensed Light" panose="020B0604020202020204" charset="0"/>
              </a:rPr>
              <a:t>Emite sinal sonoro quando ativado</a:t>
            </a:r>
          </a:p>
        </p:txBody>
      </p:sp>
      <p:cxnSp>
        <p:nvCxnSpPr>
          <p:cNvPr id="120" name="Conexão reta unidirecional 119">
            <a:extLst>
              <a:ext uri="{FF2B5EF4-FFF2-40B4-BE49-F238E27FC236}">
                <a16:creationId xmlns:a16="http://schemas.microsoft.com/office/drawing/2014/main" id="{335F8563-356C-4716-9718-6BE2F4AF84D9}"/>
              </a:ext>
            </a:extLst>
          </p:cNvPr>
          <p:cNvCxnSpPr>
            <a:cxnSpLocks/>
          </p:cNvCxnSpPr>
          <p:nvPr/>
        </p:nvCxnSpPr>
        <p:spPr>
          <a:xfrm>
            <a:off x="5930137" y="998049"/>
            <a:ext cx="0" cy="52084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422502AF-D88F-453F-BCE3-4FB6C1CE63AA}"/>
              </a:ext>
            </a:extLst>
          </p:cNvPr>
          <p:cNvSpPr txBox="1"/>
          <p:nvPr/>
        </p:nvSpPr>
        <p:spPr>
          <a:xfrm>
            <a:off x="3678507" y="4673064"/>
            <a:ext cx="1786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>
                <a:solidFill>
                  <a:schemeClr val="accent3">
                    <a:lumMod val="50000"/>
                  </a:schemeClr>
                </a:solidFill>
                <a:latin typeface="Didact Gothic" panose="00000500000000000000" pitchFamily="2" charset="0"/>
                <a:ea typeface="Roboto Condensed Light" panose="020B0604020202020204" charset="0"/>
              </a:rPr>
              <a:t>Ecrã com o estado</a:t>
            </a:r>
          </a:p>
        </p:txBody>
      </p:sp>
      <p:cxnSp>
        <p:nvCxnSpPr>
          <p:cNvPr id="122" name="Conexão reta unidirecional 121">
            <a:extLst>
              <a:ext uri="{FF2B5EF4-FFF2-40B4-BE49-F238E27FC236}">
                <a16:creationId xmlns:a16="http://schemas.microsoft.com/office/drawing/2014/main" id="{8B2C5760-0533-4FB7-9414-2750E7671705}"/>
              </a:ext>
            </a:extLst>
          </p:cNvPr>
          <p:cNvCxnSpPr>
            <a:cxnSpLocks/>
          </p:cNvCxnSpPr>
          <p:nvPr/>
        </p:nvCxnSpPr>
        <p:spPr>
          <a:xfrm flipV="1">
            <a:off x="4593167" y="4142819"/>
            <a:ext cx="0" cy="52521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586A3194-EF58-4337-9D6F-D4957496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52" y="382929"/>
            <a:ext cx="2848959" cy="528600"/>
          </a:xfrm>
        </p:spPr>
        <p:txBody>
          <a:bodyPr/>
          <a:lstStyle/>
          <a:p>
            <a:r>
              <a:rPr lang="en-US" err="1"/>
              <a:t>Protótipo</a:t>
            </a:r>
            <a:r>
              <a:rPr lang="en-US"/>
              <a:t> Final</a:t>
            </a:r>
          </a:p>
        </p:txBody>
      </p:sp>
      <p:grpSp>
        <p:nvGrpSpPr>
          <p:cNvPr id="64" name="Google Shape;1208;p44">
            <a:extLst>
              <a:ext uri="{FF2B5EF4-FFF2-40B4-BE49-F238E27FC236}">
                <a16:creationId xmlns:a16="http://schemas.microsoft.com/office/drawing/2014/main" id="{958976C3-FC0A-42B0-97A4-49F5B1E5A17D}"/>
              </a:ext>
            </a:extLst>
          </p:cNvPr>
          <p:cNvGrpSpPr/>
          <p:nvPr/>
        </p:nvGrpSpPr>
        <p:grpSpPr>
          <a:xfrm rot="-5400000">
            <a:off x="-267375" y="-741965"/>
            <a:ext cx="2181862" cy="892523"/>
            <a:chOff x="6525475" y="148600"/>
            <a:chExt cx="2808782" cy="1148973"/>
          </a:xfrm>
          <a:solidFill>
            <a:schemeClr val="bg1">
              <a:lumMod val="75000"/>
            </a:schemeClr>
          </a:solidFill>
        </p:grpSpPr>
        <p:sp>
          <p:nvSpPr>
            <p:cNvPr id="65" name="Google Shape;1210;p44">
              <a:extLst>
                <a:ext uri="{FF2B5EF4-FFF2-40B4-BE49-F238E27FC236}">
                  <a16:creationId xmlns:a16="http://schemas.microsoft.com/office/drawing/2014/main" id="{FA996B60-9E1D-4CE8-9597-259B8115E420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09;p44">
              <a:extLst>
                <a:ext uri="{FF2B5EF4-FFF2-40B4-BE49-F238E27FC236}">
                  <a16:creationId xmlns:a16="http://schemas.microsoft.com/office/drawing/2014/main" id="{A3D9545A-CCA4-4C93-BDC7-628638499083}"/>
                </a:ext>
              </a:extLst>
            </p:cNvPr>
            <p:cNvSpPr/>
            <p:nvPr/>
          </p:nvSpPr>
          <p:spPr>
            <a:xfrm>
              <a:off x="6629578" y="195699"/>
              <a:ext cx="2704679" cy="1101874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grpFill/>
            <a:ln w="285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235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DC0CC-11C8-4C04-903E-3F5B27E9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725"/>
            <a:ext cx="3745015" cy="528600"/>
          </a:xfrm>
        </p:spPr>
        <p:txBody>
          <a:bodyPr/>
          <a:lstStyle/>
          <a:p>
            <a:r>
              <a:rPr lang="en-US" err="1"/>
              <a:t>Modelação</a:t>
            </a:r>
            <a:r>
              <a:rPr lang="en-US"/>
              <a:t> do </a:t>
            </a:r>
            <a:r>
              <a:rPr lang="en-US" err="1"/>
              <a:t>cofre</a:t>
            </a:r>
            <a:endParaRPr lang="pt-PT"/>
          </a:p>
        </p:txBody>
      </p:sp>
      <p:pic>
        <p:nvPicPr>
          <p:cNvPr id="4" name="Gráfico 3" descr="Cofre destaque">
            <a:extLst>
              <a:ext uri="{FF2B5EF4-FFF2-40B4-BE49-F238E27FC236}">
                <a16:creationId xmlns:a16="http://schemas.microsoft.com/office/drawing/2014/main" id="{7328D6E4-77E9-49E8-A3B9-2D9A0B891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59" y="633588"/>
            <a:ext cx="468166" cy="4681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45D5322-2798-4814-88CD-3FEE4D05E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762" y="1358286"/>
            <a:ext cx="6282235" cy="35337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A7A027-652A-4323-BB4A-56812D15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762" y="1358286"/>
            <a:ext cx="6282235" cy="3533757"/>
          </a:xfrm>
          <a:prstGeom prst="rect">
            <a:avLst/>
          </a:prstGeom>
        </p:spPr>
      </p:pic>
      <p:grpSp>
        <p:nvGrpSpPr>
          <p:cNvPr id="8" name="Google Shape;10642;p69">
            <a:extLst>
              <a:ext uri="{FF2B5EF4-FFF2-40B4-BE49-F238E27FC236}">
                <a16:creationId xmlns:a16="http://schemas.microsoft.com/office/drawing/2014/main" id="{2000991F-EDA7-4BDA-A014-5D01E168466E}"/>
              </a:ext>
            </a:extLst>
          </p:cNvPr>
          <p:cNvGrpSpPr/>
          <p:nvPr/>
        </p:nvGrpSpPr>
        <p:grpSpPr>
          <a:xfrm rot="18590692">
            <a:off x="6054012" y="-591400"/>
            <a:ext cx="876890" cy="967151"/>
            <a:chOff x="4206459" y="1191441"/>
            <a:chExt cx="712556" cy="785902"/>
          </a:xfrm>
        </p:grpSpPr>
        <p:sp>
          <p:nvSpPr>
            <p:cNvPr id="9" name="Google Shape;10643;p69">
              <a:extLst>
                <a:ext uri="{FF2B5EF4-FFF2-40B4-BE49-F238E27FC236}">
                  <a16:creationId xmlns:a16="http://schemas.microsoft.com/office/drawing/2014/main" id="{1728A384-136F-423E-AEB4-B1C3BB0DFA6A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44;p69">
              <a:extLst>
                <a:ext uri="{FF2B5EF4-FFF2-40B4-BE49-F238E27FC236}">
                  <a16:creationId xmlns:a16="http://schemas.microsoft.com/office/drawing/2014/main" id="{34302988-5898-4E65-9E05-530BC7CC9627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45;p69">
              <a:extLst>
                <a:ext uri="{FF2B5EF4-FFF2-40B4-BE49-F238E27FC236}">
                  <a16:creationId xmlns:a16="http://schemas.microsoft.com/office/drawing/2014/main" id="{3EDAF113-AE52-490C-A31C-2A9BCB93F8E7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46;p69">
              <a:extLst>
                <a:ext uri="{FF2B5EF4-FFF2-40B4-BE49-F238E27FC236}">
                  <a16:creationId xmlns:a16="http://schemas.microsoft.com/office/drawing/2014/main" id="{E3A5819F-CFEA-4924-BC02-011E5364713B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0647;p69">
              <a:extLst>
                <a:ext uri="{FF2B5EF4-FFF2-40B4-BE49-F238E27FC236}">
                  <a16:creationId xmlns:a16="http://schemas.microsoft.com/office/drawing/2014/main" id="{1CCE341A-C119-4AC9-949F-6DB8CA3575A9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3" name="Google Shape;10648;p69">
                <a:extLst>
                  <a:ext uri="{FF2B5EF4-FFF2-40B4-BE49-F238E27FC236}">
                    <a16:creationId xmlns:a16="http://schemas.microsoft.com/office/drawing/2014/main" id="{6CB237FA-F26B-4719-A803-847E77D5F658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649;p69">
                <a:extLst>
                  <a:ext uri="{FF2B5EF4-FFF2-40B4-BE49-F238E27FC236}">
                    <a16:creationId xmlns:a16="http://schemas.microsoft.com/office/drawing/2014/main" id="{912503BA-28B6-4BF9-AAEB-75548A5FC883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0650;p69">
                <a:extLst>
                  <a:ext uri="{FF2B5EF4-FFF2-40B4-BE49-F238E27FC236}">
                    <a16:creationId xmlns:a16="http://schemas.microsoft.com/office/drawing/2014/main" id="{E575BB6D-5ADA-42C1-BABB-11C8F996785C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0651;p69">
                <a:extLst>
                  <a:ext uri="{FF2B5EF4-FFF2-40B4-BE49-F238E27FC236}">
                    <a16:creationId xmlns:a16="http://schemas.microsoft.com/office/drawing/2014/main" id="{B011E36A-5EBD-448E-9BD3-05D3FDEA18D2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0652;p69">
              <a:extLst>
                <a:ext uri="{FF2B5EF4-FFF2-40B4-BE49-F238E27FC236}">
                  <a16:creationId xmlns:a16="http://schemas.microsoft.com/office/drawing/2014/main" id="{010BC525-F4DE-4663-A8AB-6BCC69B95AD5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9" name="Google Shape;10653;p69">
                <a:extLst>
                  <a:ext uri="{FF2B5EF4-FFF2-40B4-BE49-F238E27FC236}">
                    <a16:creationId xmlns:a16="http://schemas.microsoft.com/office/drawing/2014/main" id="{02024842-8FDE-4ACA-8857-1E3F6BDEE23E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654;p69">
                <a:extLst>
                  <a:ext uri="{FF2B5EF4-FFF2-40B4-BE49-F238E27FC236}">
                    <a16:creationId xmlns:a16="http://schemas.microsoft.com/office/drawing/2014/main" id="{1C6F3ADE-116C-4B4A-964D-0480CE82A84A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655;p69">
                <a:extLst>
                  <a:ext uri="{FF2B5EF4-FFF2-40B4-BE49-F238E27FC236}">
                    <a16:creationId xmlns:a16="http://schemas.microsoft.com/office/drawing/2014/main" id="{027BDB40-4053-454B-B22C-AA3BC3ACEE7D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656;p69">
                <a:extLst>
                  <a:ext uri="{FF2B5EF4-FFF2-40B4-BE49-F238E27FC236}">
                    <a16:creationId xmlns:a16="http://schemas.microsoft.com/office/drawing/2014/main" id="{4E3A1B25-97A6-4EBD-B5F6-F26CCB5E667B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0657;p69">
              <a:extLst>
                <a:ext uri="{FF2B5EF4-FFF2-40B4-BE49-F238E27FC236}">
                  <a16:creationId xmlns:a16="http://schemas.microsoft.com/office/drawing/2014/main" id="{7BB91224-15AC-45D7-85F0-43A213D9B901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5" name="Google Shape;10658;p69">
                <a:extLst>
                  <a:ext uri="{FF2B5EF4-FFF2-40B4-BE49-F238E27FC236}">
                    <a16:creationId xmlns:a16="http://schemas.microsoft.com/office/drawing/2014/main" id="{1CFE5F36-4509-40AF-B800-DB2677279866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659;p69">
                <a:extLst>
                  <a:ext uri="{FF2B5EF4-FFF2-40B4-BE49-F238E27FC236}">
                    <a16:creationId xmlns:a16="http://schemas.microsoft.com/office/drawing/2014/main" id="{C16B1A83-B36D-4DDD-BD85-1699F411D8D1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660;p69">
                <a:extLst>
                  <a:ext uri="{FF2B5EF4-FFF2-40B4-BE49-F238E27FC236}">
                    <a16:creationId xmlns:a16="http://schemas.microsoft.com/office/drawing/2014/main" id="{575AC686-212F-46D6-81C9-42CE30A191F1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661;p69">
                <a:extLst>
                  <a:ext uri="{FF2B5EF4-FFF2-40B4-BE49-F238E27FC236}">
                    <a16:creationId xmlns:a16="http://schemas.microsoft.com/office/drawing/2014/main" id="{BDA9E946-0CA2-4A36-AF60-5A104F788322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0662;p69">
              <a:extLst>
                <a:ext uri="{FF2B5EF4-FFF2-40B4-BE49-F238E27FC236}">
                  <a16:creationId xmlns:a16="http://schemas.microsoft.com/office/drawing/2014/main" id="{53DC511E-3437-4F81-918A-9AE512B5DC58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1" name="Google Shape;10663;p69">
                <a:extLst>
                  <a:ext uri="{FF2B5EF4-FFF2-40B4-BE49-F238E27FC236}">
                    <a16:creationId xmlns:a16="http://schemas.microsoft.com/office/drawing/2014/main" id="{19D53E95-992F-4F04-9ECF-82DCA13AA453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664;p69">
                <a:extLst>
                  <a:ext uri="{FF2B5EF4-FFF2-40B4-BE49-F238E27FC236}">
                    <a16:creationId xmlns:a16="http://schemas.microsoft.com/office/drawing/2014/main" id="{7E3A0E97-F629-4BBC-A553-B2A8566DCCE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665;p69">
                <a:extLst>
                  <a:ext uri="{FF2B5EF4-FFF2-40B4-BE49-F238E27FC236}">
                    <a16:creationId xmlns:a16="http://schemas.microsoft.com/office/drawing/2014/main" id="{F0902A8F-D9CF-4E5C-8BE2-311F1D6303DB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666;p69">
                <a:extLst>
                  <a:ext uri="{FF2B5EF4-FFF2-40B4-BE49-F238E27FC236}">
                    <a16:creationId xmlns:a16="http://schemas.microsoft.com/office/drawing/2014/main" id="{A6E8FC9D-DE6D-4A64-8E0E-57042705447C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0667;p69">
              <a:extLst>
                <a:ext uri="{FF2B5EF4-FFF2-40B4-BE49-F238E27FC236}">
                  <a16:creationId xmlns:a16="http://schemas.microsoft.com/office/drawing/2014/main" id="{92E64405-9EC8-4336-9826-857848F4BCEA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68;p69">
              <a:extLst>
                <a:ext uri="{FF2B5EF4-FFF2-40B4-BE49-F238E27FC236}">
                  <a16:creationId xmlns:a16="http://schemas.microsoft.com/office/drawing/2014/main" id="{18F8B375-2C52-43C9-87D7-F612F64C52E2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69;p69">
              <a:extLst>
                <a:ext uri="{FF2B5EF4-FFF2-40B4-BE49-F238E27FC236}">
                  <a16:creationId xmlns:a16="http://schemas.microsoft.com/office/drawing/2014/main" id="{400E4B7C-E8FC-41DE-B904-446B784C9748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70;p69">
              <a:extLst>
                <a:ext uri="{FF2B5EF4-FFF2-40B4-BE49-F238E27FC236}">
                  <a16:creationId xmlns:a16="http://schemas.microsoft.com/office/drawing/2014/main" id="{DBA03BC3-557B-436E-8045-72FBA14C0E45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10671;p69">
              <a:extLst>
                <a:ext uri="{FF2B5EF4-FFF2-40B4-BE49-F238E27FC236}">
                  <a16:creationId xmlns:a16="http://schemas.microsoft.com/office/drawing/2014/main" id="{681F1238-A98C-4DFC-9E61-CE1450D4D110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7" name="Google Shape;10672;p69">
                <a:extLst>
                  <a:ext uri="{FF2B5EF4-FFF2-40B4-BE49-F238E27FC236}">
                    <a16:creationId xmlns:a16="http://schemas.microsoft.com/office/drawing/2014/main" id="{B1637720-5E35-4F9B-B03F-22B0E0235A5B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673;p69">
                <a:extLst>
                  <a:ext uri="{FF2B5EF4-FFF2-40B4-BE49-F238E27FC236}">
                    <a16:creationId xmlns:a16="http://schemas.microsoft.com/office/drawing/2014/main" id="{27BB5BE8-5346-4068-8FD5-4158FBBBFAE2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674;p69">
                <a:extLst>
                  <a:ext uri="{FF2B5EF4-FFF2-40B4-BE49-F238E27FC236}">
                    <a16:creationId xmlns:a16="http://schemas.microsoft.com/office/drawing/2014/main" id="{A35752D8-2AA7-4720-B7E0-34CCE2D60E2F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675;p69">
                <a:extLst>
                  <a:ext uri="{FF2B5EF4-FFF2-40B4-BE49-F238E27FC236}">
                    <a16:creationId xmlns:a16="http://schemas.microsoft.com/office/drawing/2014/main" id="{3FF3FC27-9048-4C3B-8C9C-9771BB146D64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10676;p69">
              <a:extLst>
                <a:ext uri="{FF2B5EF4-FFF2-40B4-BE49-F238E27FC236}">
                  <a16:creationId xmlns:a16="http://schemas.microsoft.com/office/drawing/2014/main" id="{A04D28F3-021B-4768-9A38-B7C9A4DC410F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3" name="Google Shape;10677;p69">
                <a:extLst>
                  <a:ext uri="{FF2B5EF4-FFF2-40B4-BE49-F238E27FC236}">
                    <a16:creationId xmlns:a16="http://schemas.microsoft.com/office/drawing/2014/main" id="{37D7FE3D-3CF0-4E0D-9713-E02565FA764D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678;p69">
                <a:extLst>
                  <a:ext uri="{FF2B5EF4-FFF2-40B4-BE49-F238E27FC236}">
                    <a16:creationId xmlns:a16="http://schemas.microsoft.com/office/drawing/2014/main" id="{AEC3D47A-6D31-44E5-860D-916B7C2248B4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679;p69">
                <a:extLst>
                  <a:ext uri="{FF2B5EF4-FFF2-40B4-BE49-F238E27FC236}">
                    <a16:creationId xmlns:a16="http://schemas.microsoft.com/office/drawing/2014/main" id="{41BAD82D-E3C4-41C8-B2DD-0E59E7C75B18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680;p69">
                <a:extLst>
                  <a:ext uri="{FF2B5EF4-FFF2-40B4-BE49-F238E27FC236}">
                    <a16:creationId xmlns:a16="http://schemas.microsoft.com/office/drawing/2014/main" id="{6174546C-B3DE-4CEB-AF53-9CC7551B3701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" name="Google Shape;10642;p69">
            <a:extLst>
              <a:ext uri="{FF2B5EF4-FFF2-40B4-BE49-F238E27FC236}">
                <a16:creationId xmlns:a16="http://schemas.microsoft.com/office/drawing/2014/main" id="{060F2429-6679-457B-A2ED-D8ADCF44E4FA}"/>
              </a:ext>
            </a:extLst>
          </p:cNvPr>
          <p:cNvGrpSpPr/>
          <p:nvPr/>
        </p:nvGrpSpPr>
        <p:grpSpPr>
          <a:xfrm rot="20312677">
            <a:off x="6814196" y="43005"/>
            <a:ext cx="822668" cy="967151"/>
            <a:chOff x="4250519" y="1191441"/>
            <a:chExt cx="668496" cy="785902"/>
          </a:xfrm>
        </p:grpSpPr>
        <p:sp>
          <p:nvSpPr>
            <p:cNvPr id="48" name="Google Shape;10643;p69">
              <a:extLst>
                <a:ext uri="{FF2B5EF4-FFF2-40B4-BE49-F238E27FC236}">
                  <a16:creationId xmlns:a16="http://schemas.microsoft.com/office/drawing/2014/main" id="{A37E6546-448E-4F9F-B923-9DA68E28D311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644;p69">
              <a:extLst>
                <a:ext uri="{FF2B5EF4-FFF2-40B4-BE49-F238E27FC236}">
                  <a16:creationId xmlns:a16="http://schemas.microsoft.com/office/drawing/2014/main" id="{1DA2CE72-157C-442A-A757-2B6D09FCE97D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46;p69">
              <a:extLst>
                <a:ext uri="{FF2B5EF4-FFF2-40B4-BE49-F238E27FC236}">
                  <a16:creationId xmlns:a16="http://schemas.microsoft.com/office/drawing/2014/main" id="{CFF3AADB-727E-406B-87DF-5CDD645EA3AB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10647;p69">
              <a:extLst>
                <a:ext uri="{FF2B5EF4-FFF2-40B4-BE49-F238E27FC236}">
                  <a16:creationId xmlns:a16="http://schemas.microsoft.com/office/drawing/2014/main" id="{01AEA244-4F5E-4597-927A-305E356B4644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82" name="Google Shape;10648;p69">
                <a:extLst>
                  <a:ext uri="{FF2B5EF4-FFF2-40B4-BE49-F238E27FC236}">
                    <a16:creationId xmlns:a16="http://schemas.microsoft.com/office/drawing/2014/main" id="{AFC261F8-B567-440A-AEDF-7A905FE8D738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649;p69">
                <a:extLst>
                  <a:ext uri="{FF2B5EF4-FFF2-40B4-BE49-F238E27FC236}">
                    <a16:creationId xmlns:a16="http://schemas.microsoft.com/office/drawing/2014/main" id="{D44266CE-8B3D-4996-AAD4-46FF80B1F66A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650;p69">
                <a:extLst>
                  <a:ext uri="{FF2B5EF4-FFF2-40B4-BE49-F238E27FC236}">
                    <a16:creationId xmlns:a16="http://schemas.microsoft.com/office/drawing/2014/main" id="{ABBC0573-DBCE-43F9-BD65-03C02787D076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651;p69">
                <a:extLst>
                  <a:ext uri="{FF2B5EF4-FFF2-40B4-BE49-F238E27FC236}">
                    <a16:creationId xmlns:a16="http://schemas.microsoft.com/office/drawing/2014/main" id="{12768C1A-E777-4624-873C-BE7D11044F82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10652;p69">
              <a:extLst>
                <a:ext uri="{FF2B5EF4-FFF2-40B4-BE49-F238E27FC236}">
                  <a16:creationId xmlns:a16="http://schemas.microsoft.com/office/drawing/2014/main" id="{29C69932-6392-4301-BDA3-2F8EF6E5E92C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78" name="Google Shape;10653;p69">
                <a:extLst>
                  <a:ext uri="{FF2B5EF4-FFF2-40B4-BE49-F238E27FC236}">
                    <a16:creationId xmlns:a16="http://schemas.microsoft.com/office/drawing/2014/main" id="{3A77E4AC-077D-4C07-A386-E53FC0125560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654;p69">
                <a:extLst>
                  <a:ext uri="{FF2B5EF4-FFF2-40B4-BE49-F238E27FC236}">
                    <a16:creationId xmlns:a16="http://schemas.microsoft.com/office/drawing/2014/main" id="{D11E46A8-7D2C-4344-9DAC-C0502B865C87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655;p69">
                <a:extLst>
                  <a:ext uri="{FF2B5EF4-FFF2-40B4-BE49-F238E27FC236}">
                    <a16:creationId xmlns:a16="http://schemas.microsoft.com/office/drawing/2014/main" id="{167D4439-FE6C-4443-AAEB-4FAB8EE384EF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656;p69">
                <a:extLst>
                  <a:ext uri="{FF2B5EF4-FFF2-40B4-BE49-F238E27FC236}">
                    <a16:creationId xmlns:a16="http://schemas.microsoft.com/office/drawing/2014/main" id="{E78A8905-4C52-484F-8B30-0D1C51DE02EC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" name="Google Shape;10667;p69">
              <a:extLst>
                <a:ext uri="{FF2B5EF4-FFF2-40B4-BE49-F238E27FC236}">
                  <a16:creationId xmlns:a16="http://schemas.microsoft.com/office/drawing/2014/main" id="{72DE195A-F082-489C-8625-780E16806225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668;p69">
              <a:extLst>
                <a:ext uri="{FF2B5EF4-FFF2-40B4-BE49-F238E27FC236}">
                  <a16:creationId xmlns:a16="http://schemas.microsoft.com/office/drawing/2014/main" id="{A2386C66-A3DB-4EAF-AE1F-1F47FE6E477C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669;p69">
              <a:extLst>
                <a:ext uri="{FF2B5EF4-FFF2-40B4-BE49-F238E27FC236}">
                  <a16:creationId xmlns:a16="http://schemas.microsoft.com/office/drawing/2014/main" id="{E11846E3-7DF0-4901-A31C-8A0774C7AFA5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670;p69">
              <a:extLst>
                <a:ext uri="{FF2B5EF4-FFF2-40B4-BE49-F238E27FC236}">
                  <a16:creationId xmlns:a16="http://schemas.microsoft.com/office/drawing/2014/main" id="{F621701E-FDB3-419A-BB8F-31601D3FB3F4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10671;p69">
              <a:extLst>
                <a:ext uri="{FF2B5EF4-FFF2-40B4-BE49-F238E27FC236}">
                  <a16:creationId xmlns:a16="http://schemas.microsoft.com/office/drawing/2014/main" id="{8ABD1C52-5877-4AF6-AA13-1A91850EBC3D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66" name="Google Shape;10672;p69">
                <a:extLst>
                  <a:ext uri="{FF2B5EF4-FFF2-40B4-BE49-F238E27FC236}">
                    <a16:creationId xmlns:a16="http://schemas.microsoft.com/office/drawing/2014/main" id="{0C20DAC1-4CBE-4289-A102-939A1E251586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673;p69">
                <a:extLst>
                  <a:ext uri="{FF2B5EF4-FFF2-40B4-BE49-F238E27FC236}">
                    <a16:creationId xmlns:a16="http://schemas.microsoft.com/office/drawing/2014/main" id="{CFCACE43-B62E-4B78-AB81-78D3E1D2ADAF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674;p69">
                <a:extLst>
                  <a:ext uri="{FF2B5EF4-FFF2-40B4-BE49-F238E27FC236}">
                    <a16:creationId xmlns:a16="http://schemas.microsoft.com/office/drawing/2014/main" id="{4A4F4190-4426-43D8-B22A-685F0E6EEDA8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675;p69">
                <a:extLst>
                  <a:ext uri="{FF2B5EF4-FFF2-40B4-BE49-F238E27FC236}">
                    <a16:creationId xmlns:a16="http://schemas.microsoft.com/office/drawing/2014/main" id="{00C004A4-6F2A-4931-B628-422D31808D8F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0676;p69">
              <a:extLst>
                <a:ext uri="{FF2B5EF4-FFF2-40B4-BE49-F238E27FC236}">
                  <a16:creationId xmlns:a16="http://schemas.microsoft.com/office/drawing/2014/main" id="{0EAEE494-6991-42B1-9779-B3350A96C6CD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62" name="Google Shape;10677;p69">
                <a:extLst>
                  <a:ext uri="{FF2B5EF4-FFF2-40B4-BE49-F238E27FC236}">
                    <a16:creationId xmlns:a16="http://schemas.microsoft.com/office/drawing/2014/main" id="{EAD5BF88-B901-46B4-9B58-FEDBA674CFF0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678;p69">
                <a:extLst>
                  <a:ext uri="{FF2B5EF4-FFF2-40B4-BE49-F238E27FC236}">
                    <a16:creationId xmlns:a16="http://schemas.microsoft.com/office/drawing/2014/main" id="{A63838D2-11DF-4F35-B3BB-FF7ACC28F6DF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679;p69">
                <a:extLst>
                  <a:ext uri="{FF2B5EF4-FFF2-40B4-BE49-F238E27FC236}">
                    <a16:creationId xmlns:a16="http://schemas.microsoft.com/office/drawing/2014/main" id="{FAA81B95-3C35-4B5C-BCFE-E8C6E0C5DD76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680;p69">
                <a:extLst>
                  <a:ext uri="{FF2B5EF4-FFF2-40B4-BE49-F238E27FC236}">
                    <a16:creationId xmlns:a16="http://schemas.microsoft.com/office/drawing/2014/main" id="{EB46C6E2-D62E-49C0-88DC-BAD4EB62DA24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91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599BB-354E-4E15-8DFA-3DDD5C5B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673" y="1735971"/>
            <a:ext cx="7717500" cy="1296600"/>
          </a:xfrm>
        </p:spPr>
        <p:txBody>
          <a:bodyPr/>
          <a:lstStyle/>
          <a:p>
            <a:r>
              <a:rPr lang="pt-PT"/>
              <a:t>Obrigado!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EBB568F-A015-474D-9FC1-0327E869C6E0}"/>
              </a:ext>
            </a:extLst>
          </p:cNvPr>
          <p:cNvSpPr/>
          <p:nvPr/>
        </p:nvSpPr>
        <p:spPr>
          <a:xfrm>
            <a:off x="2700242" y="3448945"/>
            <a:ext cx="3811022" cy="47867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43" name="Google Shape;1096;p41">
            <a:extLst>
              <a:ext uri="{FF2B5EF4-FFF2-40B4-BE49-F238E27FC236}">
                <a16:creationId xmlns:a16="http://schemas.microsoft.com/office/drawing/2014/main" id="{A5CA1798-C5C5-4F7A-8971-A0925FCBA4B6}"/>
              </a:ext>
            </a:extLst>
          </p:cNvPr>
          <p:cNvGrpSpPr/>
          <p:nvPr/>
        </p:nvGrpSpPr>
        <p:grpSpPr>
          <a:xfrm>
            <a:off x="2674846" y="56246"/>
            <a:ext cx="6969336" cy="4919052"/>
            <a:chOff x="2300427" y="112222"/>
            <a:chExt cx="6969336" cy="4919052"/>
          </a:xfrm>
        </p:grpSpPr>
        <p:grpSp>
          <p:nvGrpSpPr>
            <p:cNvPr id="44" name="Google Shape;1097;p41">
              <a:extLst>
                <a:ext uri="{FF2B5EF4-FFF2-40B4-BE49-F238E27FC236}">
                  <a16:creationId xmlns:a16="http://schemas.microsoft.com/office/drawing/2014/main" id="{A563D96B-943B-4BD1-A84D-1F72B40C1921}"/>
                </a:ext>
              </a:extLst>
            </p:cNvPr>
            <p:cNvGrpSpPr/>
            <p:nvPr/>
          </p:nvGrpSpPr>
          <p:grpSpPr>
            <a:xfrm rot="-2700000" flipH="1">
              <a:off x="3277565" y="987828"/>
              <a:ext cx="3211454" cy="3167835"/>
              <a:chOff x="2632375" y="3610525"/>
              <a:chExt cx="1063875" cy="1049425"/>
            </a:xfrm>
          </p:grpSpPr>
          <p:sp>
            <p:nvSpPr>
              <p:cNvPr id="59" name="Google Shape;1098;p41">
                <a:extLst>
                  <a:ext uri="{FF2B5EF4-FFF2-40B4-BE49-F238E27FC236}">
                    <a16:creationId xmlns:a16="http://schemas.microsoft.com/office/drawing/2014/main" id="{FB43CEAD-5426-4B68-9324-D417FDEBA1BA}"/>
                  </a:ext>
                </a:extLst>
              </p:cNvPr>
              <p:cNvSpPr/>
              <p:nvPr/>
            </p:nvSpPr>
            <p:spPr>
              <a:xfrm>
                <a:off x="3678750" y="4093825"/>
                <a:ext cx="175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198" fill="none" extrusionOk="0">
                    <a:moveTo>
                      <a:pt x="699" y="0"/>
                    </a:moveTo>
                    <a:cubicBezTo>
                      <a:pt x="699" y="1763"/>
                      <a:pt x="456" y="3496"/>
                      <a:pt x="0" y="5198"/>
                    </a:cubicBezTo>
                  </a:path>
                </a:pathLst>
              </a:custGeom>
              <a:solidFill>
                <a:schemeClr val="dk1"/>
              </a:solidFill>
              <a:ln w="123100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099;p41">
                <a:extLst>
                  <a:ext uri="{FF2B5EF4-FFF2-40B4-BE49-F238E27FC236}">
                    <a16:creationId xmlns:a16="http://schemas.microsoft.com/office/drawing/2014/main" id="{246C0C12-5D83-4628-9D95-3607887BD31D}"/>
                  </a:ext>
                </a:extLst>
              </p:cNvPr>
              <p:cNvSpPr/>
              <p:nvPr/>
            </p:nvSpPr>
            <p:spPr>
              <a:xfrm>
                <a:off x="2632375" y="3649275"/>
                <a:ext cx="997000" cy="1010675"/>
              </a:xfrm>
              <a:custGeom>
                <a:avLst/>
                <a:gdLst/>
                <a:ahLst/>
                <a:cxnLst/>
                <a:rect l="l" t="t" r="r" b="b"/>
                <a:pathLst>
                  <a:path w="39880" h="40427" fill="none" extrusionOk="0">
                    <a:moveTo>
                      <a:pt x="39880" y="27600"/>
                    </a:moveTo>
                    <a:cubicBezTo>
                      <a:pt x="33193" y="38937"/>
                      <a:pt x="17387" y="40427"/>
                      <a:pt x="8694" y="30548"/>
                    </a:cubicBezTo>
                    <a:cubicBezTo>
                      <a:pt x="0" y="20639"/>
                      <a:pt x="3526" y="5137"/>
                      <a:pt x="15654" y="1"/>
                    </a:cubicBezTo>
                  </a:path>
                </a:pathLst>
              </a:custGeom>
              <a:solidFill>
                <a:schemeClr val="dk1"/>
              </a:solidFill>
              <a:ln w="123100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00;p41">
                <a:extLst>
                  <a:ext uri="{FF2B5EF4-FFF2-40B4-BE49-F238E27FC236}">
                    <a16:creationId xmlns:a16="http://schemas.microsoft.com/office/drawing/2014/main" id="{C93E0D1B-92E4-440C-8D9C-B936A50CE844}"/>
                  </a:ext>
                </a:extLst>
              </p:cNvPr>
              <p:cNvSpPr/>
              <p:nvPr/>
            </p:nvSpPr>
            <p:spPr>
              <a:xfrm>
                <a:off x="3083000" y="3610525"/>
                <a:ext cx="12995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700" fill="none" extrusionOk="0">
                    <a:moveTo>
                      <a:pt x="0" y="700"/>
                    </a:moveTo>
                    <a:cubicBezTo>
                      <a:pt x="1702" y="244"/>
                      <a:pt x="3435" y="0"/>
                      <a:pt x="5198" y="0"/>
                    </a:cubicBezTo>
                  </a:path>
                </a:pathLst>
              </a:custGeom>
              <a:solidFill>
                <a:schemeClr val="dk1"/>
              </a:solidFill>
              <a:ln w="123100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1101;p41">
              <a:extLst>
                <a:ext uri="{FF2B5EF4-FFF2-40B4-BE49-F238E27FC236}">
                  <a16:creationId xmlns:a16="http://schemas.microsoft.com/office/drawing/2014/main" id="{DDB8E427-B9D3-4A13-9427-B485BEB26B9C}"/>
                </a:ext>
              </a:extLst>
            </p:cNvPr>
            <p:cNvGrpSpPr/>
            <p:nvPr/>
          </p:nvGrpSpPr>
          <p:grpSpPr>
            <a:xfrm rot="-2090361">
              <a:off x="2998105" y="798847"/>
              <a:ext cx="3516348" cy="3545802"/>
              <a:chOff x="6711775" y="1299325"/>
              <a:chExt cx="3277015" cy="3304464"/>
            </a:xfrm>
          </p:grpSpPr>
          <p:sp>
            <p:nvSpPr>
              <p:cNvPr id="54" name="Google Shape;1102;p41">
                <a:extLst>
                  <a:ext uri="{FF2B5EF4-FFF2-40B4-BE49-F238E27FC236}">
                    <a16:creationId xmlns:a16="http://schemas.microsoft.com/office/drawing/2014/main" id="{02C5D42A-7D8C-4CDC-9374-9CFFFDE62CC0}"/>
                  </a:ext>
                </a:extLst>
              </p:cNvPr>
              <p:cNvSpPr/>
              <p:nvPr/>
            </p:nvSpPr>
            <p:spPr>
              <a:xfrm>
                <a:off x="6711775" y="1327877"/>
                <a:ext cx="3277015" cy="3275912"/>
              </a:xfrm>
              <a:custGeom>
                <a:avLst/>
                <a:gdLst/>
                <a:ahLst/>
                <a:cxnLst/>
                <a:rect l="l" t="t" r="r" b="b"/>
                <a:pathLst>
                  <a:path w="92161" h="92130" fill="none" extrusionOk="0">
                    <a:moveTo>
                      <a:pt x="44348" y="0"/>
                    </a:moveTo>
                    <a:cubicBezTo>
                      <a:pt x="62281" y="0"/>
                      <a:pt x="78421" y="10791"/>
                      <a:pt x="85291" y="27356"/>
                    </a:cubicBezTo>
                    <a:cubicBezTo>
                      <a:pt x="92160" y="43922"/>
                      <a:pt x="88361" y="62980"/>
                      <a:pt x="75686" y="75655"/>
                    </a:cubicBezTo>
                    <a:cubicBezTo>
                      <a:pt x="63011" y="88330"/>
                      <a:pt x="43953" y="92129"/>
                      <a:pt x="27387" y="85260"/>
                    </a:cubicBezTo>
                    <a:cubicBezTo>
                      <a:pt x="10821" y="78421"/>
                      <a:pt x="0" y="62250"/>
                      <a:pt x="0" y="44317"/>
                    </a:cubicBezTo>
                  </a:path>
                </a:pathLst>
              </a:custGeom>
              <a:noFill/>
              <a:ln w="28575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03;p41">
                <a:extLst>
                  <a:ext uri="{FF2B5EF4-FFF2-40B4-BE49-F238E27FC236}">
                    <a16:creationId xmlns:a16="http://schemas.microsoft.com/office/drawing/2014/main" id="{CD9BC8A8-BA3D-4423-A0B3-A79B56469B93}"/>
                  </a:ext>
                </a:extLst>
              </p:cNvPr>
              <p:cNvSpPr/>
              <p:nvPr/>
            </p:nvSpPr>
            <p:spPr>
              <a:xfrm>
                <a:off x="9627695" y="2121819"/>
                <a:ext cx="85800" cy="71222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2003" extrusionOk="0">
                    <a:moveTo>
                      <a:pt x="1290" y="0"/>
                    </a:moveTo>
                    <a:cubicBezTo>
                      <a:pt x="1112" y="0"/>
                      <a:pt x="930" y="51"/>
                      <a:pt x="760" y="164"/>
                    </a:cubicBezTo>
                    <a:cubicBezTo>
                      <a:pt x="0" y="650"/>
                      <a:pt x="213" y="1805"/>
                      <a:pt x="1094" y="1988"/>
                    </a:cubicBezTo>
                    <a:cubicBezTo>
                      <a:pt x="1151" y="1998"/>
                      <a:pt x="1209" y="2003"/>
                      <a:pt x="1265" y="2003"/>
                    </a:cubicBezTo>
                    <a:cubicBezTo>
                      <a:pt x="1721" y="2003"/>
                      <a:pt x="2141" y="1687"/>
                      <a:pt x="2249" y="1228"/>
                    </a:cubicBezTo>
                    <a:cubicBezTo>
                      <a:pt x="2413" y="551"/>
                      <a:pt x="1878" y="0"/>
                      <a:pt x="1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04;p41">
                <a:extLst>
                  <a:ext uri="{FF2B5EF4-FFF2-40B4-BE49-F238E27FC236}">
                    <a16:creationId xmlns:a16="http://schemas.microsoft.com/office/drawing/2014/main" id="{E8F1990C-7609-4694-A747-A61CAE5044D0}"/>
                  </a:ext>
                </a:extLst>
              </p:cNvPr>
              <p:cNvSpPr/>
              <p:nvPr/>
            </p:nvSpPr>
            <p:spPr>
              <a:xfrm>
                <a:off x="8409670" y="1299325"/>
                <a:ext cx="84982" cy="70546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1984" extrusionOk="0">
                    <a:moveTo>
                      <a:pt x="1275" y="1"/>
                    </a:moveTo>
                    <a:cubicBezTo>
                      <a:pt x="1094" y="1"/>
                      <a:pt x="907" y="51"/>
                      <a:pt x="730" y="165"/>
                    </a:cubicBezTo>
                    <a:cubicBezTo>
                      <a:pt x="0" y="651"/>
                      <a:pt x="213" y="1776"/>
                      <a:pt x="1094" y="1958"/>
                    </a:cubicBezTo>
                    <a:cubicBezTo>
                      <a:pt x="1166" y="1975"/>
                      <a:pt x="1237" y="1983"/>
                      <a:pt x="1308" y="1983"/>
                    </a:cubicBezTo>
                    <a:cubicBezTo>
                      <a:pt x="1747" y="1983"/>
                      <a:pt x="2145" y="1670"/>
                      <a:pt x="2249" y="1198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05;p41">
                <a:extLst>
                  <a:ext uri="{FF2B5EF4-FFF2-40B4-BE49-F238E27FC236}">
                    <a16:creationId xmlns:a16="http://schemas.microsoft.com/office/drawing/2014/main" id="{2975A165-CFBA-4222-A530-F0F43BB64D29}"/>
                  </a:ext>
                </a:extLst>
              </p:cNvPr>
              <p:cNvSpPr/>
              <p:nvPr/>
            </p:nvSpPr>
            <p:spPr>
              <a:xfrm>
                <a:off x="8374007" y="4442202"/>
                <a:ext cx="86049" cy="70511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1983" extrusionOk="0">
                    <a:moveTo>
                      <a:pt x="1293" y="0"/>
                    </a:moveTo>
                    <a:cubicBezTo>
                      <a:pt x="1114" y="0"/>
                      <a:pt x="930" y="51"/>
                      <a:pt x="760" y="164"/>
                    </a:cubicBezTo>
                    <a:cubicBezTo>
                      <a:pt x="0" y="651"/>
                      <a:pt x="243" y="1775"/>
                      <a:pt x="1094" y="1958"/>
                    </a:cubicBezTo>
                    <a:cubicBezTo>
                      <a:pt x="1170" y="1974"/>
                      <a:pt x="1245" y="1983"/>
                      <a:pt x="1319" y="1983"/>
                    </a:cubicBezTo>
                    <a:cubicBezTo>
                      <a:pt x="1777" y="1983"/>
                      <a:pt x="2175" y="1669"/>
                      <a:pt x="2280" y="1198"/>
                    </a:cubicBezTo>
                    <a:cubicBezTo>
                      <a:pt x="2420" y="545"/>
                      <a:pt x="1881" y="0"/>
                      <a:pt x="1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06;p41">
                <a:extLst>
                  <a:ext uri="{FF2B5EF4-FFF2-40B4-BE49-F238E27FC236}">
                    <a16:creationId xmlns:a16="http://schemas.microsoft.com/office/drawing/2014/main" id="{8C333F19-031A-4344-9275-D70A84A1B687}"/>
                  </a:ext>
                </a:extLst>
              </p:cNvPr>
              <p:cNvSpPr/>
              <p:nvPr/>
            </p:nvSpPr>
            <p:spPr>
              <a:xfrm>
                <a:off x="7136035" y="3984554"/>
                <a:ext cx="79755" cy="70511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983" extrusionOk="0">
                    <a:moveTo>
                      <a:pt x="1142" y="0"/>
                    </a:moveTo>
                    <a:cubicBezTo>
                      <a:pt x="744" y="0"/>
                      <a:pt x="355" y="224"/>
                      <a:pt x="227" y="725"/>
                    </a:cubicBezTo>
                    <a:cubicBezTo>
                      <a:pt x="1" y="1508"/>
                      <a:pt x="611" y="1982"/>
                      <a:pt x="1209" y="1982"/>
                    </a:cubicBezTo>
                    <a:cubicBezTo>
                      <a:pt x="1655" y="1982"/>
                      <a:pt x="2094" y="1718"/>
                      <a:pt x="2172" y="1120"/>
                    </a:cubicBezTo>
                    <a:cubicBezTo>
                      <a:pt x="2242" y="418"/>
                      <a:pt x="1684" y="0"/>
                      <a:pt x="1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1107;p41">
              <a:extLst>
                <a:ext uri="{FF2B5EF4-FFF2-40B4-BE49-F238E27FC236}">
                  <a16:creationId xmlns:a16="http://schemas.microsoft.com/office/drawing/2014/main" id="{41787699-7E6B-4FEE-A34F-631A7FC4BA1E}"/>
                </a:ext>
              </a:extLst>
            </p:cNvPr>
            <p:cNvSpPr/>
            <p:nvPr/>
          </p:nvSpPr>
          <p:spPr>
            <a:xfrm>
              <a:off x="6615621" y="2219307"/>
              <a:ext cx="2654142" cy="611358"/>
            </a:xfrm>
            <a:custGeom>
              <a:avLst/>
              <a:gdLst/>
              <a:ahLst/>
              <a:cxnLst/>
              <a:rect l="l" t="t" r="r" b="b"/>
              <a:pathLst>
                <a:path w="81553" h="18785" fill="none" extrusionOk="0">
                  <a:moveTo>
                    <a:pt x="81553" y="18785"/>
                  </a:moveTo>
                  <a:lnTo>
                    <a:pt x="62768" y="0"/>
                  </a:lnTo>
                  <a:lnTo>
                    <a:pt x="47084" y="0"/>
                  </a:lnTo>
                  <a:lnTo>
                    <a:pt x="47084" y="10791"/>
                  </a:lnTo>
                  <a:lnTo>
                    <a:pt x="1" y="10791"/>
                  </a:ln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08;p41">
              <a:extLst>
                <a:ext uri="{FF2B5EF4-FFF2-40B4-BE49-F238E27FC236}">
                  <a16:creationId xmlns:a16="http://schemas.microsoft.com/office/drawing/2014/main" id="{EBD344D1-5310-45A2-B1E0-27245B083AEC}"/>
                </a:ext>
              </a:extLst>
            </p:cNvPr>
            <p:cNvSpPr/>
            <p:nvPr/>
          </p:nvSpPr>
          <p:spPr>
            <a:xfrm>
              <a:off x="8125138" y="2550672"/>
              <a:ext cx="39607" cy="39607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609" y="1"/>
                  </a:moveTo>
                  <a:cubicBezTo>
                    <a:pt x="274" y="1"/>
                    <a:pt x="1" y="274"/>
                    <a:pt x="1" y="609"/>
                  </a:cubicBezTo>
                  <a:cubicBezTo>
                    <a:pt x="1" y="943"/>
                    <a:pt x="274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7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09;p41">
              <a:extLst>
                <a:ext uri="{FF2B5EF4-FFF2-40B4-BE49-F238E27FC236}">
                  <a16:creationId xmlns:a16="http://schemas.microsoft.com/office/drawing/2014/main" id="{FDC8C1C4-659A-4A32-A7B1-40A8F5895B1E}"/>
                </a:ext>
              </a:extLst>
            </p:cNvPr>
            <p:cNvSpPr/>
            <p:nvPr/>
          </p:nvSpPr>
          <p:spPr>
            <a:xfrm>
              <a:off x="7635482" y="1707875"/>
              <a:ext cx="1022922" cy="1022889"/>
            </a:xfrm>
            <a:custGeom>
              <a:avLst/>
              <a:gdLst/>
              <a:ahLst/>
              <a:cxnLst/>
              <a:rect l="l" t="t" r="r" b="b"/>
              <a:pathLst>
                <a:path w="31431" h="31430" fill="none" extrusionOk="0">
                  <a:moveTo>
                    <a:pt x="21035" y="2949"/>
                  </a:moveTo>
                  <a:cubicBezTo>
                    <a:pt x="28087" y="5867"/>
                    <a:pt x="31430" y="13952"/>
                    <a:pt x="28512" y="21035"/>
                  </a:cubicBezTo>
                  <a:cubicBezTo>
                    <a:pt x="25594" y="28086"/>
                    <a:pt x="17509" y="31430"/>
                    <a:pt x="10427" y="28512"/>
                  </a:cubicBezTo>
                  <a:cubicBezTo>
                    <a:pt x="3375" y="25594"/>
                    <a:pt x="1" y="17478"/>
                    <a:pt x="2949" y="10426"/>
                  </a:cubicBezTo>
                  <a:cubicBezTo>
                    <a:pt x="5867" y="3375"/>
                    <a:pt x="13953" y="1"/>
                    <a:pt x="21035" y="294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0;p41">
              <a:extLst>
                <a:ext uri="{FF2B5EF4-FFF2-40B4-BE49-F238E27FC236}">
                  <a16:creationId xmlns:a16="http://schemas.microsoft.com/office/drawing/2014/main" id="{C23B7983-3977-4F54-904B-FCBC9FD8A0CE}"/>
                </a:ext>
              </a:extLst>
            </p:cNvPr>
            <p:cNvSpPr/>
            <p:nvPr/>
          </p:nvSpPr>
          <p:spPr>
            <a:xfrm>
              <a:off x="7949075" y="2021471"/>
              <a:ext cx="347255" cy="347255"/>
            </a:xfrm>
            <a:custGeom>
              <a:avLst/>
              <a:gdLst/>
              <a:ahLst/>
              <a:cxnLst/>
              <a:rect l="l" t="t" r="r" b="b"/>
              <a:pathLst>
                <a:path w="10670" h="10670" fill="none" extrusionOk="0">
                  <a:moveTo>
                    <a:pt x="6110" y="10669"/>
                  </a:moveTo>
                  <a:cubicBezTo>
                    <a:pt x="2037" y="10669"/>
                    <a:pt x="0" y="5745"/>
                    <a:pt x="2858" y="2888"/>
                  </a:cubicBezTo>
                  <a:cubicBezTo>
                    <a:pt x="5745" y="0"/>
                    <a:pt x="10669" y="2037"/>
                    <a:pt x="10669" y="6110"/>
                  </a:cubicBezTo>
                  <a:cubicBezTo>
                    <a:pt x="10669" y="8633"/>
                    <a:pt x="8602" y="10669"/>
                    <a:pt x="6110" y="10669"/>
                  </a:cubicBezTo>
                  <a:close/>
                </a:path>
              </a:pathLst>
            </a:custGeom>
            <a:noFill/>
            <a:ln w="3267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1;p41">
              <a:extLst>
                <a:ext uri="{FF2B5EF4-FFF2-40B4-BE49-F238E27FC236}">
                  <a16:creationId xmlns:a16="http://schemas.microsoft.com/office/drawing/2014/main" id="{4CEA5221-8A79-45DB-8802-C8AEE0643EBA}"/>
                </a:ext>
              </a:extLst>
            </p:cNvPr>
            <p:cNvSpPr/>
            <p:nvPr/>
          </p:nvSpPr>
          <p:spPr>
            <a:xfrm>
              <a:off x="6371009" y="2406273"/>
              <a:ext cx="327468" cy="328444"/>
            </a:xfrm>
            <a:custGeom>
              <a:avLst/>
              <a:gdLst/>
              <a:ahLst/>
              <a:cxnLst/>
              <a:rect l="l" t="t" r="r" b="b"/>
              <a:pathLst>
                <a:path w="10062" h="10092" extrusionOk="0">
                  <a:moveTo>
                    <a:pt x="5046" y="0"/>
                  </a:moveTo>
                  <a:cubicBezTo>
                    <a:pt x="2250" y="0"/>
                    <a:pt x="1" y="2280"/>
                    <a:pt x="1" y="5046"/>
                  </a:cubicBezTo>
                  <a:cubicBezTo>
                    <a:pt x="1" y="7842"/>
                    <a:pt x="2250" y="10091"/>
                    <a:pt x="5046" y="10091"/>
                  </a:cubicBezTo>
                  <a:cubicBezTo>
                    <a:pt x="7812" y="10091"/>
                    <a:pt x="10062" y="7842"/>
                    <a:pt x="10062" y="5046"/>
                  </a:cubicBezTo>
                  <a:cubicBezTo>
                    <a:pt x="10062" y="2280"/>
                    <a:pt x="7812" y="0"/>
                    <a:pt x="5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2;p41">
              <a:extLst>
                <a:ext uri="{FF2B5EF4-FFF2-40B4-BE49-F238E27FC236}">
                  <a16:creationId xmlns:a16="http://schemas.microsoft.com/office/drawing/2014/main" id="{200110F9-0202-4D5E-91A1-E4E37D7C8DE6}"/>
                </a:ext>
              </a:extLst>
            </p:cNvPr>
            <p:cNvSpPr/>
            <p:nvPr/>
          </p:nvSpPr>
          <p:spPr>
            <a:xfrm>
              <a:off x="6403651" y="2439892"/>
              <a:ext cx="262183" cy="261174"/>
            </a:xfrm>
            <a:custGeom>
              <a:avLst/>
              <a:gdLst/>
              <a:ahLst/>
              <a:cxnLst/>
              <a:rect l="l" t="t" r="r" b="b"/>
              <a:pathLst>
                <a:path w="8056" h="8025" extrusionOk="0">
                  <a:moveTo>
                    <a:pt x="4043" y="1"/>
                  </a:moveTo>
                  <a:cubicBezTo>
                    <a:pt x="1824" y="1"/>
                    <a:pt x="1" y="1794"/>
                    <a:pt x="1" y="4013"/>
                  </a:cubicBezTo>
                  <a:cubicBezTo>
                    <a:pt x="1" y="6232"/>
                    <a:pt x="1824" y="8025"/>
                    <a:pt x="4043" y="8025"/>
                  </a:cubicBezTo>
                  <a:cubicBezTo>
                    <a:pt x="6262" y="8025"/>
                    <a:pt x="8056" y="6232"/>
                    <a:pt x="8056" y="4013"/>
                  </a:cubicBezTo>
                  <a:cubicBezTo>
                    <a:pt x="8056" y="1794"/>
                    <a:pt x="6262" y="1"/>
                    <a:pt x="4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13;p41">
              <a:extLst>
                <a:ext uri="{FF2B5EF4-FFF2-40B4-BE49-F238E27FC236}">
                  <a16:creationId xmlns:a16="http://schemas.microsoft.com/office/drawing/2014/main" id="{32103621-7514-4D87-B233-6F00B62F9C43}"/>
                </a:ext>
              </a:extLst>
            </p:cNvPr>
            <p:cNvSpPr/>
            <p:nvPr/>
          </p:nvSpPr>
          <p:spPr>
            <a:xfrm>
              <a:off x="6440263" y="2476504"/>
              <a:ext cx="188956" cy="187980"/>
            </a:xfrm>
            <a:custGeom>
              <a:avLst/>
              <a:gdLst/>
              <a:ahLst/>
              <a:cxnLst/>
              <a:rect l="l" t="t" r="r" b="b"/>
              <a:pathLst>
                <a:path w="5806" h="5776" extrusionOk="0">
                  <a:moveTo>
                    <a:pt x="2918" y="0"/>
                  </a:moveTo>
                  <a:cubicBezTo>
                    <a:pt x="1307" y="0"/>
                    <a:pt x="0" y="1277"/>
                    <a:pt x="0" y="2888"/>
                  </a:cubicBezTo>
                  <a:cubicBezTo>
                    <a:pt x="0" y="4499"/>
                    <a:pt x="1307" y="5775"/>
                    <a:pt x="2918" y="5775"/>
                  </a:cubicBezTo>
                  <a:cubicBezTo>
                    <a:pt x="4499" y="5775"/>
                    <a:pt x="5806" y="4499"/>
                    <a:pt x="5806" y="2888"/>
                  </a:cubicBezTo>
                  <a:cubicBezTo>
                    <a:pt x="5806" y="1277"/>
                    <a:pt x="4499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14;p41">
              <a:extLst>
                <a:ext uri="{FF2B5EF4-FFF2-40B4-BE49-F238E27FC236}">
                  <a16:creationId xmlns:a16="http://schemas.microsoft.com/office/drawing/2014/main" id="{5AEA746D-3A9E-4505-A6C5-1FB3EA2E14E0}"/>
                </a:ext>
              </a:extLst>
            </p:cNvPr>
            <p:cNvSpPr/>
            <p:nvPr/>
          </p:nvSpPr>
          <p:spPr>
            <a:xfrm>
              <a:off x="7136942" y="2523986"/>
              <a:ext cx="582686" cy="91028"/>
            </a:xfrm>
            <a:custGeom>
              <a:avLst/>
              <a:gdLst/>
              <a:ahLst/>
              <a:cxnLst/>
              <a:rect l="l" t="t" r="r" b="b"/>
              <a:pathLst>
                <a:path w="17904" h="2797" extrusionOk="0">
                  <a:moveTo>
                    <a:pt x="0" y="0"/>
                  </a:moveTo>
                  <a:lnTo>
                    <a:pt x="0" y="2797"/>
                  </a:lnTo>
                  <a:lnTo>
                    <a:pt x="2827" y="2797"/>
                  </a:lnTo>
                  <a:lnTo>
                    <a:pt x="2827" y="0"/>
                  </a:lnTo>
                  <a:close/>
                  <a:moveTo>
                    <a:pt x="3770" y="0"/>
                  </a:moveTo>
                  <a:lnTo>
                    <a:pt x="3770" y="2797"/>
                  </a:lnTo>
                  <a:lnTo>
                    <a:pt x="6596" y="2797"/>
                  </a:lnTo>
                  <a:lnTo>
                    <a:pt x="6596" y="0"/>
                  </a:lnTo>
                  <a:close/>
                  <a:moveTo>
                    <a:pt x="7539" y="0"/>
                  </a:moveTo>
                  <a:lnTo>
                    <a:pt x="7539" y="2797"/>
                  </a:lnTo>
                  <a:lnTo>
                    <a:pt x="10365" y="2797"/>
                  </a:lnTo>
                  <a:lnTo>
                    <a:pt x="10365" y="0"/>
                  </a:lnTo>
                  <a:close/>
                  <a:moveTo>
                    <a:pt x="11308" y="0"/>
                  </a:moveTo>
                  <a:lnTo>
                    <a:pt x="11308" y="2797"/>
                  </a:lnTo>
                  <a:lnTo>
                    <a:pt x="14134" y="2797"/>
                  </a:lnTo>
                  <a:lnTo>
                    <a:pt x="14134" y="0"/>
                  </a:lnTo>
                  <a:close/>
                  <a:moveTo>
                    <a:pt x="15077" y="0"/>
                  </a:moveTo>
                  <a:lnTo>
                    <a:pt x="15077" y="2797"/>
                  </a:lnTo>
                  <a:lnTo>
                    <a:pt x="17904" y="2797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208;p44">
            <a:extLst>
              <a:ext uri="{FF2B5EF4-FFF2-40B4-BE49-F238E27FC236}">
                <a16:creationId xmlns:a16="http://schemas.microsoft.com/office/drawing/2014/main" id="{E999C774-DAE3-4C68-A06E-643CF710CE49}"/>
              </a:ext>
            </a:extLst>
          </p:cNvPr>
          <p:cNvGrpSpPr/>
          <p:nvPr/>
        </p:nvGrpSpPr>
        <p:grpSpPr>
          <a:xfrm rot="5400000" flipV="1">
            <a:off x="-497562" y="4072279"/>
            <a:ext cx="2907353" cy="1002839"/>
            <a:chOff x="6498456" y="100370"/>
            <a:chExt cx="2835799" cy="1188100"/>
          </a:xfrm>
          <a:solidFill>
            <a:schemeClr val="bg1">
              <a:lumMod val="75000"/>
            </a:schemeClr>
          </a:solidFill>
        </p:grpSpPr>
        <p:sp>
          <p:nvSpPr>
            <p:cNvPr id="63" name="Google Shape;1210;p44">
              <a:extLst>
                <a:ext uri="{FF2B5EF4-FFF2-40B4-BE49-F238E27FC236}">
                  <a16:creationId xmlns:a16="http://schemas.microsoft.com/office/drawing/2014/main" id="{0C60315D-BC66-4B7B-A2F2-7F863ED3CEFB}"/>
                </a:ext>
              </a:extLst>
            </p:cNvPr>
            <p:cNvSpPr/>
            <p:nvPr/>
          </p:nvSpPr>
          <p:spPr>
            <a:xfrm>
              <a:off x="6498456" y="100370"/>
              <a:ext cx="169582" cy="190656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09;p44">
              <a:extLst>
                <a:ext uri="{FF2B5EF4-FFF2-40B4-BE49-F238E27FC236}">
                  <a16:creationId xmlns:a16="http://schemas.microsoft.com/office/drawing/2014/main" id="{7772E5BC-4A95-4035-8A43-314DFA66CEF0}"/>
                </a:ext>
              </a:extLst>
            </p:cNvPr>
            <p:cNvSpPr/>
            <p:nvPr/>
          </p:nvSpPr>
          <p:spPr>
            <a:xfrm>
              <a:off x="6629576" y="186595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934;p35">
            <a:extLst>
              <a:ext uri="{FF2B5EF4-FFF2-40B4-BE49-F238E27FC236}">
                <a16:creationId xmlns:a16="http://schemas.microsoft.com/office/drawing/2014/main" id="{90A20205-76AC-4241-B1F4-4A9F4A114D1F}"/>
              </a:ext>
            </a:extLst>
          </p:cNvPr>
          <p:cNvGrpSpPr/>
          <p:nvPr/>
        </p:nvGrpSpPr>
        <p:grpSpPr>
          <a:xfrm>
            <a:off x="7325123" y="692552"/>
            <a:ext cx="2852632" cy="578916"/>
            <a:chOff x="6521425" y="153500"/>
            <a:chExt cx="2852632" cy="578916"/>
          </a:xfrm>
        </p:grpSpPr>
        <p:grpSp>
          <p:nvGrpSpPr>
            <p:cNvPr id="76" name="Google Shape;935;p35">
              <a:extLst>
                <a:ext uri="{FF2B5EF4-FFF2-40B4-BE49-F238E27FC236}">
                  <a16:creationId xmlns:a16="http://schemas.microsoft.com/office/drawing/2014/main" id="{DB0EBCA3-D3B3-4DF5-A932-CEF050BC43A2}"/>
                </a:ext>
              </a:extLst>
            </p:cNvPr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80" name="Google Shape;936;p35">
                <a:extLst>
                  <a:ext uri="{FF2B5EF4-FFF2-40B4-BE49-F238E27FC236}">
                    <a16:creationId xmlns:a16="http://schemas.microsoft.com/office/drawing/2014/main" id="{C3F6B40C-BCD0-4083-A844-E8A1DE6A1F58}"/>
                  </a:ext>
                </a:extLst>
              </p:cNvPr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avLst/>
                <a:gdLst/>
                <a:ahLst/>
                <a:cxnLst/>
                <a:rect l="l" t="t" r="r" b="b"/>
                <a:pathLst>
                  <a:path w="49394" h="7844" extrusionOk="0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37;p35">
                <a:extLst>
                  <a:ext uri="{FF2B5EF4-FFF2-40B4-BE49-F238E27FC236}">
                    <a16:creationId xmlns:a16="http://schemas.microsoft.com/office/drawing/2014/main" id="{FD408B64-C09F-4049-8025-53B728D02EC0}"/>
                  </a:ext>
                </a:extLst>
              </p:cNvPr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28575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938;p35">
              <a:extLst>
                <a:ext uri="{FF2B5EF4-FFF2-40B4-BE49-F238E27FC236}">
                  <a16:creationId xmlns:a16="http://schemas.microsoft.com/office/drawing/2014/main" id="{3DEA6D6C-D50F-4503-886C-26F8A765206E}"/>
                </a:ext>
              </a:extLst>
            </p:cNvPr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78" name="Google Shape;939;p35">
                <a:extLst>
                  <a:ext uri="{FF2B5EF4-FFF2-40B4-BE49-F238E27FC236}">
                    <a16:creationId xmlns:a16="http://schemas.microsoft.com/office/drawing/2014/main" id="{B24E12A9-9D53-4F91-A887-FD3D33F1B3DF}"/>
                  </a:ext>
                </a:extLst>
              </p:cNvPr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avLst/>
                <a:gdLst/>
                <a:ahLst/>
                <a:cxnLst/>
                <a:rect l="l" t="t" r="r" b="b"/>
                <a:pathLst>
                  <a:path w="56050" h="8041" extrusionOk="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40;p35">
                <a:extLst>
                  <a:ext uri="{FF2B5EF4-FFF2-40B4-BE49-F238E27FC236}">
                    <a16:creationId xmlns:a16="http://schemas.microsoft.com/office/drawing/2014/main" id="{F8150596-5660-45BC-BD41-2D3202D84C2D}"/>
                  </a:ext>
                </a:extLst>
              </p:cNvPr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12" fill="none" extrusionOk="0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28575" cap="flat" cmpd="sng">
                <a:solidFill>
                  <a:schemeClr val="bg2">
                    <a:lumMod val="90000"/>
                  </a:schemeClr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052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ACFB9-646E-47D2-9B03-F4C94E2A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Atuadores e Sensor </a:t>
            </a:r>
          </a:p>
        </p:txBody>
      </p:sp>
      <p:sp>
        <p:nvSpPr>
          <p:cNvPr id="42" name="Google Shape;2289;p52">
            <a:extLst>
              <a:ext uri="{FF2B5EF4-FFF2-40B4-BE49-F238E27FC236}">
                <a16:creationId xmlns:a16="http://schemas.microsoft.com/office/drawing/2014/main" id="{D572D084-31DE-46B0-A221-76BB3272B7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3187" y="2925065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ATUADORES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290;p52">
            <a:extLst>
              <a:ext uri="{FF2B5EF4-FFF2-40B4-BE49-F238E27FC236}">
                <a16:creationId xmlns:a16="http://schemas.microsoft.com/office/drawing/2014/main" id="{7300FCFD-2DBD-4E82-B0B4-6F6DF2A7BA1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320162" y="2925065"/>
            <a:ext cx="2425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44" name="Google Shape;2291;p52">
            <a:extLst>
              <a:ext uri="{FF2B5EF4-FFF2-40B4-BE49-F238E27FC236}">
                <a16:creationId xmlns:a16="http://schemas.microsoft.com/office/drawing/2014/main" id="{40E8B84C-361A-4198-AFB6-1ECA4FA44AD3}"/>
              </a:ext>
            </a:extLst>
          </p:cNvPr>
          <p:cNvSpPr txBox="1">
            <a:spLocks/>
          </p:cNvSpPr>
          <p:nvPr/>
        </p:nvSpPr>
        <p:spPr>
          <a:xfrm>
            <a:off x="5535313" y="3347477"/>
            <a:ext cx="24255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>
                <a:latin typeface="Didact Gothic"/>
              </a:rPr>
              <a:t>Sensor de RFID</a:t>
            </a:r>
          </a:p>
        </p:txBody>
      </p:sp>
      <p:sp>
        <p:nvSpPr>
          <p:cNvPr id="45" name="Google Shape;2292;p52">
            <a:extLst>
              <a:ext uri="{FF2B5EF4-FFF2-40B4-BE49-F238E27FC236}">
                <a16:creationId xmlns:a16="http://schemas.microsoft.com/office/drawing/2014/main" id="{D467E3ED-C1AD-46B6-AB11-C188C5BD1599}"/>
              </a:ext>
            </a:extLst>
          </p:cNvPr>
          <p:cNvSpPr txBox="1">
            <a:spLocks/>
          </p:cNvSpPr>
          <p:nvPr/>
        </p:nvSpPr>
        <p:spPr>
          <a:xfrm>
            <a:off x="1442752" y="3474663"/>
            <a:ext cx="24255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>
                <a:latin typeface="Didact Gothic"/>
                <a:sym typeface="Didact Gothic"/>
              </a:rPr>
              <a:t>Buzzer</a:t>
            </a: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>
                <a:latin typeface="Didact Gothic"/>
                <a:sym typeface="Didact Gothic"/>
              </a:rPr>
              <a:t>LCD</a:t>
            </a: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>
                <a:latin typeface="Didact Gothic"/>
                <a:sym typeface="Didact Gothic"/>
              </a:rPr>
              <a:t>Motor </a:t>
            </a:r>
            <a:r>
              <a:rPr lang="en-US" sz="1600" err="1">
                <a:latin typeface="Didact Gothic"/>
                <a:sym typeface="Didact Gothic"/>
              </a:rPr>
              <a:t>Passo</a:t>
            </a:r>
            <a:r>
              <a:rPr lang="en-US" sz="1600">
                <a:latin typeface="Didact Gothic"/>
                <a:sym typeface="Didact Gothic"/>
              </a:rPr>
              <a:t> a </a:t>
            </a:r>
            <a:r>
              <a:rPr lang="en-US" sz="1600" err="1">
                <a:latin typeface="Didact Gothic"/>
                <a:sym typeface="Didact Gothic"/>
              </a:rPr>
              <a:t>Passo</a:t>
            </a:r>
            <a:endParaRPr lang="en-US" sz="1600">
              <a:latin typeface="Didact Gothic"/>
              <a:sym typeface="Didact Gothic"/>
            </a:endParaRPr>
          </a:p>
        </p:txBody>
      </p:sp>
      <p:sp>
        <p:nvSpPr>
          <p:cNvPr id="46" name="Google Shape;2294;p52">
            <a:extLst>
              <a:ext uri="{FF2B5EF4-FFF2-40B4-BE49-F238E27FC236}">
                <a16:creationId xmlns:a16="http://schemas.microsoft.com/office/drawing/2014/main" id="{3E96F17F-1CFC-4AB0-BE18-51C7061355EF}"/>
              </a:ext>
            </a:extLst>
          </p:cNvPr>
          <p:cNvSpPr/>
          <p:nvPr/>
        </p:nvSpPr>
        <p:spPr>
          <a:xfrm>
            <a:off x="1910549" y="1814640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" name="Google Shape;2295;p52">
            <a:extLst>
              <a:ext uri="{FF2B5EF4-FFF2-40B4-BE49-F238E27FC236}">
                <a16:creationId xmlns:a16="http://schemas.microsoft.com/office/drawing/2014/main" id="{76FD8F12-F5BE-4D5A-9E84-034882D4EAF1}"/>
              </a:ext>
            </a:extLst>
          </p:cNvPr>
          <p:cNvGrpSpPr/>
          <p:nvPr/>
        </p:nvGrpSpPr>
        <p:grpSpPr>
          <a:xfrm rot="5400000">
            <a:off x="2251015" y="1096993"/>
            <a:ext cx="289868" cy="852000"/>
            <a:chOff x="456616" y="2161476"/>
            <a:chExt cx="289868" cy="852000"/>
          </a:xfrm>
        </p:grpSpPr>
        <p:sp>
          <p:nvSpPr>
            <p:cNvPr id="48" name="Google Shape;2296;p52">
              <a:extLst>
                <a:ext uri="{FF2B5EF4-FFF2-40B4-BE49-F238E27FC236}">
                  <a16:creationId xmlns:a16="http://schemas.microsoft.com/office/drawing/2014/main" id="{B649F3E6-A9B0-4F74-85F5-E1AB3545B753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97;p52">
              <a:extLst>
                <a:ext uri="{FF2B5EF4-FFF2-40B4-BE49-F238E27FC236}">
                  <a16:creationId xmlns:a16="http://schemas.microsoft.com/office/drawing/2014/main" id="{663E815D-919D-4E2D-865E-0E882598D7EF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98;p52">
              <a:extLst>
                <a:ext uri="{FF2B5EF4-FFF2-40B4-BE49-F238E27FC236}">
                  <a16:creationId xmlns:a16="http://schemas.microsoft.com/office/drawing/2014/main" id="{F65A8B9E-F6BF-4B7E-8081-8A5A1216232D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99;p52">
              <a:extLst>
                <a:ext uri="{FF2B5EF4-FFF2-40B4-BE49-F238E27FC236}">
                  <a16:creationId xmlns:a16="http://schemas.microsoft.com/office/drawing/2014/main" id="{A3BE4152-0BFB-49FA-80C7-058C7D5A9795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00;p52">
              <a:extLst>
                <a:ext uri="{FF2B5EF4-FFF2-40B4-BE49-F238E27FC236}">
                  <a16:creationId xmlns:a16="http://schemas.microsoft.com/office/drawing/2014/main" id="{0F225100-4761-4074-B2F4-FC36CF7D1616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2301;p52">
            <a:extLst>
              <a:ext uri="{FF2B5EF4-FFF2-40B4-BE49-F238E27FC236}">
                <a16:creationId xmlns:a16="http://schemas.microsoft.com/office/drawing/2014/main" id="{1D75A0F9-83F4-4294-B6EC-C0F71508DF6D}"/>
              </a:ext>
            </a:extLst>
          </p:cNvPr>
          <p:cNvSpPr/>
          <p:nvPr/>
        </p:nvSpPr>
        <p:spPr>
          <a:xfrm>
            <a:off x="6047524" y="1814640"/>
            <a:ext cx="970800" cy="970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" name="Google Shape;2302;p52">
            <a:extLst>
              <a:ext uri="{FF2B5EF4-FFF2-40B4-BE49-F238E27FC236}">
                <a16:creationId xmlns:a16="http://schemas.microsoft.com/office/drawing/2014/main" id="{807D7AE7-E414-455E-BE7C-1A9291ECA109}"/>
              </a:ext>
            </a:extLst>
          </p:cNvPr>
          <p:cNvGrpSpPr/>
          <p:nvPr/>
        </p:nvGrpSpPr>
        <p:grpSpPr>
          <a:xfrm rot="5400000">
            <a:off x="6387990" y="1096993"/>
            <a:ext cx="289868" cy="852000"/>
            <a:chOff x="456616" y="2161476"/>
            <a:chExt cx="289868" cy="852000"/>
          </a:xfrm>
        </p:grpSpPr>
        <p:sp>
          <p:nvSpPr>
            <p:cNvPr id="55" name="Google Shape;2303;p52">
              <a:extLst>
                <a:ext uri="{FF2B5EF4-FFF2-40B4-BE49-F238E27FC236}">
                  <a16:creationId xmlns:a16="http://schemas.microsoft.com/office/drawing/2014/main" id="{8E743B9A-ABB9-4CD0-817D-2408932D7511}"/>
                </a:ext>
              </a:extLst>
            </p:cNvPr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avLst/>
              <a:gdLst/>
              <a:ahLst/>
              <a:cxnLst/>
              <a:rect l="l" t="t" r="r" b="b"/>
              <a:pathLst>
                <a:path w="761" h="8648" extrusionOk="0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04;p52">
              <a:extLst>
                <a:ext uri="{FF2B5EF4-FFF2-40B4-BE49-F238E27FC236}">
                  <a16:creationId xmlns:a16="http://schemas.microsoft.com/office/drawing/2014/main" id="{CE218AC2-E552-4AD1-BD32-22992C045C89}"/>
                </a:ext>
              </a:extLst>
            </p:cNvPr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avLst/>
              <a:gdLst/>
              <a:ahLst/>
              <a:cxnLst/>
              <a:rect l="l" t="t" r="r" b="b"/>
              <a:pathLst>
                <a:path w="761" h="8656" extrusionOk="0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05;p52">
              <a:extLst>
                <a:ext uri="{FF2B5EF4-FFF2-40B4-BE49-F238E27FC236}">
                  <a16:creationId xmlns:a16="http://schemas.microsoft.com/office/drawing/2014/main" id="{7253C963-982C-467A-A781-D66C75867359}"/>
                </a:ext>
              </a:extLst>
            </p:cNvPr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avLst/>
              <a:gdLst/>
              <a:ahLst/>
              <a:cxnLst/>
              <a:rect l="l" t="t" r="r" b="b"/>
              <a:pathLst>
                <a:path w="761" h="5883" extrusionOk="0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06;p52">
              <a:extLst>
                <a:ext uri="{FF2B5EF4-FFF2-40B4-BE49-F238E27FC236}">
                  <a16:creationId xmlns:a16="http://schemas.microsoft.com/office/drawing/2014/main" id="{4CA8B6EF-F114-4B3E-8290-49BEC0528EC1}"/>
                </a:ext>
              </a:extLst>
            </p:cNvPr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avLst/>
              <a:gdLst/>
              <a:ahLst/>
              <a:cxnLst/>
              <a:rect l="l" t="t" r="r" b="b"/>
              <a:pathLst>
                <a:path w="791" h="5890" extrusionOk="0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07;p52">
              <a:extLst>
                <a:ext uri="{FF2B5EF4-FFF2-40B4-BE49-F238E27FC236}">
                  <a16:creationId xmlns:a16="http://schemas.microsoft.com/office/drawing/2014/main" id="{FA4D6CC4-7311-48D2-ABCF-2FE442117818}"/>
                </a:ext>
              </a:extLst>
            </p:cNvPr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avLst/>
              <a:gdLst/>
              <a:ahLst/>
              <a:cxnLst/>
              <a:rect l="l" t="t" r="r" b="b"/>
              <a:pathLst>
                <a:path w="761" h="5860" extrusionOk="0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308;p52">
            <a:extLst>
              <a:ext uri="{FF2B5EF4-FFF2-40B4-BE49-F238E27FC236}">
                <a16:creationId xmlns:a16="http://schemas.microsoft.com/office/drawing/2014/main" id="{D6A55083-0AC5-45E7-B1E3-D02829B3FE99}"/>
              </a:ext>
            </a:extLst>
          </p:cNvPr>
          <p:cNvGrpSpPr/>
          <p:nvPr/>
        </p:nvGrpSpPr>
        <p:grpSpPr>
          <a:xfrm rot="5400000">
            <a:off x="2896004" y="3089334"/>
            <a:ext cx="3136841" cy="328444"/>
            <a:chOff x="4783909" y="2518498"/>
            <a:chExt cx="3136841" cy="328444"/>
          </a:xfrm>
        </p:grpSpPr>
        <p:cxnSp>
          <p:nvCxnSpPr>
            <p:cNvPr id="61" name="Google Shape;2309;p52">
              <a:extLst>
                <a:ext uri="{FF2B5EF4-FFF2-40B4-BE49-F238E27FC236}">
                  <a16:creationId xmlns:a16="http://schemas.microsoft.com/office/drawing/2014/main" id="{4C6E459E-C1CA-4049-A34D-596EB3FF87A1}"/>
                </a:ext>
              </a:extLst>
            </p:cNvPr>
            <p:cNvCxnSpPr/>
            <p:nvPr/>
          </p:nvCxnSpPr>
          <p:spPr>
            <a:xfrm rot="-5400000">
              <a:off x="6445200" y="1207175"/>
              <a:ext cx="2100" cy="29490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62" name="Google Shape;2310;p52">
              <a:extLst>
                <a:ext uri="{FF2B5EF4-FFF2-40B4-BE49-F238E27FC236}">
                  <a16:creationId xmlns:a16="http://schemas.microsoft.com/office/drawing/2014/main" id="{C62A99EB-D321-41F5-B595-E2AF3F2E15FA}"/>
                </a:ext>
              </a:extLst>
            </p:cNvPr>
            <p:cNvSpPr/>
            <p:nvPr/>
          </p:nvSpPr>
          <p:spPr>
            <a:xfrm>
              <a:off x="4783909" y="2518498"/>
              <a:ext cx="327468" cy="328444"/>
            </a:xfrm>
            <a:custGeom>
              <a:avLst/>
              <a:gdLst/>
              <a:ahLst/>
              <a:cxnLst/>
              <a:rect l="l" t="t" r="r" b="b"/>
              <a:pathLst>
                <a:path w="10062" h="10092" extrusionOk="0">
                  <a:moveTo>
                    <a:pt x="5046" y="0"/>
                  </a:moveTo>
                  <a:cubicBezTo>
                    <a:pt x="2250" y="0"/>
                    <a:pt x="1" y="2280"/>
                    <a:pt x="1" y="5046"/>
                  </a:cubicBezTo>
                  <a:cubicBezTo>
                    <a:pt x="1" y="7842"/>
                    <a:pt x="2250" y="10091"/>
                    <a:pt x="5046" y="10091"/>
                  </a:cubicBezTo>
                  <a:cubicBezTo>
                    <a:pt x="7812" y="10091"/>
                    <a:pt x="10062" y="7842"/>
                    <a:pt x="10062" y="5046"/>
                  </a:cubicBezTo>
                  <a:cubicBezTo>
                    <a:pt x="10062" y="2280"/>
                    <a:pt x="7812" y="0"/>
                    <a:pt x="5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11;p52">
              <a:extLst>
                <a:ext uri="{FF2B5EF4-FFF2-40B4-BE49-F238E27FC236}">
                  <a16:creationId xmlns:a16="http://schemas.microsoft.com/office/drawing/2014/main" id="{20B3BA3E-1853-44E8-A3AA-1987B48648A5}"/>
                </a:ext>
              </a:extLst>
            </p:cNvPr>
            <p:cNvSpPr/>
            <p:nvPr/>
          </p:nvSpPr>
          <p:spPr>
            <a:xfrm>
              <a:off x="4816551" y="2552117"/>
              <a:ext cx="262183" cy="261174"/>
            </a:xfrm>
            <a:custGeom>
              <a:avLst/>
              <a:gdLst/>
              <a:ahLst/>
              <a:cxnLst/>
              <a:rect l="l" t="t" r="r" b="b"/>
              <a:pathLst>
                <a:path w="8056" h="8025" extrusionOk="0">
                  <a:moveTo>
                    <a:pt x="4043" y="1"/>
                  </a:moveTo>
                  <a:cubicBezTo>
                    <a:pt x="1824" y="1"/>
                    <a:pt x="1" y="1794"/>
                    <a:pt x="1" y="4013"/>
                  </a:cubicBezTo>
                  <a:cubicBezTo>
                    <a:pt x="1" y="6232"/>
                    <a:pt x="1824" y="8025"/>
                    <a:pt x="4043" y="8025"/>
                  </a:cubicBezTo>
                  <a:cubicBezTo>
                    <a:pt x="6262" y="8025"/>
                    <a:pt x="8056" y="6232"/>
                    <a:pt x="8056" y="4013"/>
                  </a:cubicBezTo>
                  <a:cubicBezTo>
                    <a:pt x="8056" y="1794"/>
                    <a:pt x="6262" y="1"/>
                    <a:pt x="4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12;p52">
              <a:extLst>
                <a:ext uri="{FF2B5EF4-FFF2-40B4-BE49-F238E27FC236}">
                  <a16:creationId xmlns:a16="http://schemas.microsoft.com/office/drawing/2014/main" id="{3AA8FE91-4A51-44DB-8C64-EC65D43EDD77}"/>
                </a:ext>
              </a:extLst>
            </p:cNvPr>
            <p:cNvSpPr/>
            <p:nvPr/>
          </p:nvSpPr>
          <p:spPr>
            <a:xfrm>
              <a:off x="4853163" y="2588729"/>
              <a:ext cx="188956" cy="187980"/>
            </a:xfrm>
            <a:custGeom>
              <a:avLst/>
              <a:gdLst/>
              <a:ahLst/>
              <a:cxnLst/>
              <a:rect l="l" t="t" r="r" b="b"/>
              <a:pathLst>
                <a:path w="5806" h="5776" extrusionOk="0">
                  <a:moveTo>
                    <a:pt x="2918" y="0"/>
                  </a:moveTo>
                  <a:cubicBezTo>
                    <a:pt x="1307" y="0"/>
                    <a:pt x="0" y="1277"/>
                    <a:pt x="0" y="2888"/>
                  </a:cubicBezTo>
                  <a:cubicBezTo>
                    <a:pt x="0" y="4499"/>
                    <a:pt x="1307" y="5775"/>
                    <a:pt x="2918" y="5775"/>
                  </a:cubicBezTo>
                  <a:cubicBezTo>
                    <a:pt x="4499" y="5775"/>
                    <a:pt x="5806" y="4499"/>
                    <a:pt x="5806" y="2888"/>
                  </a:cubicBezTo>
                  <a:cubicBezTo>
                    <a:pt x="5806" y="1277"/>
                    <a:pt x="4499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13;p52">
              <a:extLst>
                <a:ext uri="{FF2B5EF4-FFF2-40B4-BE49-F238E27FC236}">
                  <a16:creationId xmlns:a16="http://schemas.microsoft.com/office/drawing/2014/main" id="{178D8267-BF30-4CA3-97C5-DF61FA065C5C}"/>
                </a:ext>
              </a:extLst>
            </p:cNvPr>
            <p:cNvSpPr/>
            <p:nvPr/>
          </p:nvSpPr>
          <p:spPr>
            <a:xfrm>
              <a:off x="5549842" y="2636211"/>
              <a:ext cx="582686" cy="91028"/>
            </a:xfrm>
            <a:custGeom>
              <a:avLst/>
              <a:gdLst/>
              <a:ahLst/>
              <a:cxnLst/>
              <a:rect l="l" t="t" r="r" b="b"/>
              <a:pathLst>
                <a:path w="17904" h="2797" extrusionOk="0">
                  <a:moveTo>
                    <a:pt x="0" y="0"/>
                  </a:moveTo>
                  <a:lnTo>
                    <a:pt x="0" y="2797"/>
                  </a:lnTo>
                  <a:lnTo>
                    <a:pt x="2827" y="2797"/>
                  </a:lnTo>
                  <a:lnTo>
                    <a:pt x="2827" y="0"/>
                  </a:lnTo>
                  <a:close/>
                  <a:moveTo>
                    <a:pt x="3770" y="0"/>
                  </a:moveTo>
                  <a:lnTo>
                    <a:pt x="3770" y="2797"/>
                  </a:lnTo>
                  <a:lnTo>
                    <a:pt x="6596" y="2797"/>
                  </a:lnTo>
                  <a:lnTo>
                    <a:pt x="6596" y="0"/>
                  </a:lnTo>
                  <a:close/>
                  <a:moveTo>
                    <a:pt x="7539" y="0"/>
                  </a:moveTo>
                  <a:lnTo>
                    <a:pt x="7539" y="2797"/>
                  </a:lnTo>
                  <a:lnTo>
                    <a:pt x="10365" y="2797"/>
                  </a:lnTo>
                  <a:lnTo>
                    <a:pt x="10365" y="0"/>
                  </a:lnTo>
                  <a:close/>
                  <a:moveTo>
                    <a:pt x="11308" y="0"/>
                  </a:moveTo>
                  <a:lnTo>
                    <a:pt x="11308" y="2797"/>
                  </a:lnTo>
                  <a:lnTo>
                    <a:pt x="14134" y="2797"/>
                  </a:lnTo>
                  <a:lnTo>
                    <a:pt x="14134" y="0"/>
                  </a:lnTo>
                  <a:close/>
                  <a:moveTo>
                    <a:pt x="15077" y="0"/>
                  </a:moveTo>
                  <a:lnTo>
                    <a:pt x="15077" y="2797"/>
                  </a:lnTo>
                  <a:lnTo>
                    <a:pt x="17904" y="2797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dk1"/>
            </a:solidFill>
            <a:ln w="83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" name="Gráfico 77" descr="Processador com preenchimento sólido">
            <a:extLst>
              <a:ext uri="{FF2B5EF4-FFF2-40B4-BE49-F238E27FC236}">
                <a16:creationId xmlns:a16="http://schemas.microsoft.com/office/drawing/2014/main" id="{3B599715-7935-4FE1-B5B0-AB6B4475E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7847" y="1842840"/>
            <a:ext cx="914400" cy="914400"/>
          </a:xfrm>
          <a:prstGeom prst="rect">
            <a:avLst/>
          </a:prstGeom>
        </p:spPr>
      </p:pic>
      <p:pic>
        <p:nvPicPr>
          <p:cNvPr id="80" name="Gráfico 79" descr="Sirene com preenchimento sólido">
            <a:extLst>
              <a:ext uri="{FF2B5EF4-FFF2-40B4-BE49-F238E27FC236}">
                <a16:creationId xmlns:a16="http://schemas.microsoft.com/office/drawing/2014/main" id="{A63F5BEC-8B12-4238-8124-762A804ED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5985" y="1828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89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B0E6B-3A6C-4F39-8494-5B098A38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725"/>
            <a:ext cx="2832407" cy="552412"/>
          </a:xfrm>
        </p:spPr>
        <p:txBody>
          <a:bodyPr/>
          <a:lstStyle/>
          <a:p>
            <a:r>
              <a:rPr lang="pt-PT"/>
              <a:t>Sistema RFID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2F691A-E39B-4AFC-A66E-5C9F049D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0699" y="1233165"/>
            <a:ext cx="2634346" cy="30316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0E4E30-9424-47B3-954B-31ADE638A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" t="11440" b="12502"/>
          <a:stretch/>
        </p:blipFill>
        <p:spPr>
          <a:xfrm>
            <a:off x="1006273" y="1766478"/>
            <a:ext cx="2552370" cy="1966521"/>
          </a:xfrm>
          <a:prstGeom prst="rect">
            <a:avLst/>
          </a:prstGeom>
        </p:spPr>
      </p:pic>
      <p:cxnSp>
        <p:nvCxnSpPr>
          <p:cNvPr id="18" name="Google Shape;1243;p45">
            <a:extLst>
              <a:ext uri="{FF2B5EF4-FFF2-40B4-BE49-F238E27FC236}">
                <a16:creationId xmlns:a16="http://schemas.microsoft.com/office/drawing/2014/main" id="{4F9268A6-28FA-4469-8E46-6256FD0B1656}"/>
              </a:ext>
            </a:extLst>
          </p:cNvPr>
          <p:cNvCxnSpPr>
            <a:cxnSpLocks/>
          </p:cNvCxnSpPr>
          <p:nvPr/>
        </p:nvCxnSpPr>
        <p:spPr>
          <a:xfrm>
            <a:off x="4620120" y="1424150"/>
            <a:ext cx="0" cy="264468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Gráfico 4" descr="Processador destaque">
            <a:extLst>
              <a:ext uri="{FF2B5EF4-FFF2-40B4-BE49-F238E27FC236}">
                <a16:creationId xmlns:a16="http://schemas.microsoft.com/office/drawing/2014/main" id="{92689260-0CAF-49FD-A76B-C8CAF268E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757" y="650858"/>
            <a:ext cx="425468" cy="425468"/>
          </a:xfrm>
          <a:prstGeom prst="rect">
            <a:avLst/>
          </a:prstGeom>
        </p:spPr>
      </p:pic>
      <p:grpSp>
        <p:nvGrpSpPr>
          <p:cNvPr id="37" name="Google Shape;1205;p44">
            <a:extLst>
              <a:ext uri="{FF2B5EF4-FFF2-40B4-BE49-F238E27FC236}">
                <a16:creationId xmlns:a16="http://schemas.microsoft.com/office/drawing/2014/main" id="{6274F2F4-070C-4804-8660-1C96516FA4FE}"/>
              </a:ext>
            </a:extLst>
          </p:cNvPr>
          <p:cNvGrpSpPr/>
          <p:nvPr/>
        </p:nvGrpSpPr>
        <p:grpSpPr>
          <a:xfrm rot="-5400000">
            <a:off x="6257418" y="-230180"/>
            <a:ext cx="820581" cy="855938"/>
            <a:chOff x="6525475" y="148600"/>
            <a:chExt cx="1120001" cy="1148976"/>
          </a:xfrm>
        </p:grpSpPr>
        <p:sp>
          <p:nvSpPr>
            <p:cNvPr id="38" name="Google Shape;1206;p44">
              <a:extLst>
                <a:ext uri="{FF2B5EF4-FFF2-40B4-BE49-F238E27FC236}">
                  <a16:creationId xmlns:a16="http://schemas.microsoft.com/office/drawing/2014/main" id="{457ECC42-C6D0-4E11-951B-03498180E114}"/>
                </a:ext>
              </a:extLst>
            </p:cNvPr>
            <p:cNvSpPr/>
            <p:nvPr/>
          </p:nvSpPr>
          <p:spPr>
            <a:xfrm>
              <a:off x="6629576" y="195702"/>
              <a:ext cx="1015900" cy="1101874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7;p44">
              <a:extLst>
                <a:ext uri="{FF2B5EF4-FFF2-40B4-BE49-F238E27FC236}">
                  <a16:creationId xmlns:a16="http://schemas.microsoft.com/office/drawing/2014/main" id="{9AA063CE-50F8-44DC-80A2-A15A0F2B541A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208;p44">
            <a:extLst>
              <a:ext uri="{FF2B5EF4-FFF2-40B4-BE49-F238E27FC236}">
                <a16:creationId xmlns:a16="http://schemas.microsoft.com/office/drawing/2014/main" id="{5AEC2AE3-DF49-4661-BD55-A21841779434}"/>
              </a:ext>
            </a:extLst>
          </p:cNvPr>
          <p:cNvGrpSpPr/>
          <p:nvPr/>
        </p:nvGrpSpPr>
        <p:grpSpPr>
          <a:xfrm rot="-5400000">
            <a:off x="6049565" y="-716615"/>
            <a:ext cx="2181861" cy="892523"/>
            <a:chOff x="6525475" y="148600"/>
            <a:chExt cx="2808780" cy="1148974"/>
          </a:xfrm>
          <a:solidFill>
            <a:schemeClr val="bg1">
              <a:lumMod val="75000"/>
            </a:schemeClr>
          </a:solidFill>
        </p:grpSpPr>
        <p:sp>
          <p:nvSpPr>
            <p:cNvPr id="41" name="Google Shape;1210;p44">
              <a:extLst>
                <a:ext uri="{FF2B5EF4-FFF2-40B4-BE49-F238E27FC236}">
                  <a16:creationId xmlns:a16="http://schemas.microsoft.com/office/drawing/2014/main" id="{6D87B533-7C95-42F1-8463-BC0791842559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9;p44">
              <a:extLst>
                <a:ext uri="{FF2B5EF4-FFF2-40B4-BE49-F238E27FC236}">
                  <a16:creationId xmlns:a16="http://schemas.microsoft.com/office/drawing/2014/main" id="{EBB161CF-226A-4B75-940A-62EDC3A3FBC1}"/>
                </a:ext>
              </a:extLst>
            </p:cNvPr>
            <p:cNvSpPr/>
            <p:nvPr/>
          </p:nvSpPr>
          <p:spPr>
            <a:xfrm>
              <a:off x="6629576" y="195699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866;p33">
            <a:extLst>
              <a:ext uri="{FF2B5EF4-FFF2-40B4-BE49-F238E27FC236}">
                <a16:creationId xmlns:a16="http://schemas.microsoft.com/office/drawing/2014/main" id="{5F4B71DB-3D12-42AB-B9A1-2DB28FE38572}"/>
              </a:ext>
            </a:extLst>
          </p:cNvPr>
          <p:cNvGrpSpPr/>
          <p:nvPr/>
        </p:nvGrpSpPr>
        <p:grpSpPr>
          <a:xfrm>
            <a:off x="-292444" y="3974123"/>
            <a:ext cx="1740993" cy="962379"/>
            <a:chOff x="-85248" y="3960975"/>
            <a:chExt cx="1740993" cy="962379"/>
          </a:xfrm>
        </p:grpSpPr>
        <p:grpSp>
          <p:nvGrpSpPr>
            <p:cNvPr id="31" name="Google Shape;867;p33">
              <a:extLst>
                <a:ext uri="{FF2B5EF4-FFF2-40B4-BE49-F238E27FC236}">
                  <a16:creationId xmlns:a16="http://schemas.microsoft.com/office/drawing/2014/main" id="{48D767BB-0777-4811-80FE-86A3979E5A5B}"/>
                </a:ext>
              </a:extLst>
            </p:cNvPr>
            <p:cNvGrpSpPr/>
            <p:nvPr/>
          </p:nvGrpSpPr>
          <p:grpSpPr>
            <a:xfrm>
              <a:off x="-44137" y="3960975"/>
              <a:ext cx="1699882" cy="459178"/>
              <a:chOff x="-101291" y="3971002"/>
              <a:chExt cx="1699882" cy="459178"/>
            </a:xfrm>
          </p:grpSpPr>
          <p:sp>
            <p:nvSpPr>
              <p:cNvPr id="45" name="Google Shape;868;p33">
                <a:extLst>
                  <a:ext uri="{FF2B5EF4-FFF2-40B4-BE49-F238E27FC236}">
                    <a16:creationId xmlns:a16="http://schemas.microsoft.com/office/drawing/2014/main" id="{DF033590-5D85-4D94-92EC-2F179F3625F2}"/>
                  </a:ext>
                </a:extLst>
              </p:cNvPr>
              <p:cNvSpPr/>
              <p:nvPr/>
            </p:nvSpPr>
            <p:spPr>
              <a:xfrm rot="16200000">
                <a:off x="481437" y="3421913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69;p33">
                <a:extLst>
                  <a:ext uri="{FF2B5EF4-FFF2-40B4-BE49-F238E27FC236}">
                    <a16:creationId xmlns:a16="http://schemas.microsoft.com/office/drawing/2014/main" id="{2DA0DC88-782F-4B25-96B7-84F5F3181F44}"/>
                  </a:ext>
                </a:extLst>
              </p:cNvPr>
              <p:cNvSpPr/>
              <p:nvPr/>
            </p:nvSpPr>
            <p:spPr>
              <a:xfrm>
                <a:off x="1480016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870;p33">
              <a:extLst>
                <a:ext uri="{FF2B5EF4-FFF2-40B4-BE49-F238E27FC236}">
                  <a16:creationId xmlns:a16="http://schemas.microsoft.com/office/drawing/2014/main" id="{C2171265-A16A-4AB5-A094-AF8EDA956CD0}"/>
                </a:ext>
              </a:extLst>
            </p:cNvPr>
            <p:cNvGrpSpPr/>
            <p:nvPr/>
          </p:nvGrpSpPr>
          <p:grpSpPr>
            <a:xfrm>
              <a:off x="-85248" y="4203623"/>
              <a:ext cx="1680836" cy="469195"/>
              <a:chOff x="-35117" y="4163517"/>
              <a:chExt cx="1680836" cy="469195"/>
            </a:xfrm>
          </p:grpSpPr>
          <p:sp>
            <p:nvSpPr>
              <p:cNvPr id="43" name="Google Shape;871;p33">
                <a:extLst>
                  <a:ext uri="{FF2B5EF4-FFF2-40B4-BE49-F238E27FC236}">
                    <a16:creationId xmlns:a16="http://schemas.microsoft.com/office/drawing/2014/main" id="{431968D0-F105-4145-A87C-2F9F3DCA5F3B}"/>
                  </a:ext>
                </a:extLst>
              </p:cNvPr>
              <p:cNvSpPr/>
              <p:nvPr/>
            </p:nvSpPr>
            <p:spPr>
              <a:xfrm rot="16200000">
                <a:off x="547610" y="3624446"/>
                <a:ext cx="425539" cy="1590994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72;p33">
                <a:extLst>
                  <a:ext uri="{FF2B5EF4-FFF2-40B4-BE49-F238E27FC236}">
                    <a16:creationId xmlns:a16="http://schemas.microsoft.com/office/drawing/2014/main" id="{0E541BAC-B16F-45EA-99ED-AE02F1C21229}"/>
                  </a:ext>
                </a:extLst>
              </p:cNvPr>
              <p:cNvSpPr/>
              <p:nvPr/>
            </p:nvSpPr>
            <p:spPr>
              <a:xfrm>
                <a:off x="1527144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873;p33">
              <a:extLst>
                <a:ext uri="{FF2B5EF4-FFF2-40B4-BE49-F238E27FC236}">
                  <a16:creationId xmlns:a16="http://schemas.microsoft.com/office/drawing/2014/main" id="{BC52903A-6F62-4829-88D0-6BB19918EAF1}"/>
                </a:ext>
              </a:extLst>
            </p:cNvPr>
            <p:cNvGrpSpPr/>
            <p:nvPr/>
          </p:nvGrpSpPr>
          <p:grpSpPr>
            <a:xfrm>
              <a:off x="-85248" y="4454155"/>
              <a:ext cx="1680836" cy="469199"/>
              <a:chOff x="-35117" y="4345992"/>
              <a:chExt cx="1680836" cy="469199"/>
            </a:xfrm>
          </p:grpSpPr>
          <p:sp>
            <p:nvSpPr>
              <p:cNvPr id="34" name="Google Shape;874;p33">
                <a:extLst>
                  <a:ext uri="{FF2B5EF4-FFF2-40B4-BE49-F238E27FC236}">
                    <a16:creationId xmlns:a16="http://schemas.microsoft.com/office/drawing/2014/main" id="{B4F21144-2381-4CA8-9B8C-BB281B96805D}"/>
                  </a:ext>
                </a:extLst>
              </p:cNvPr>
              <p:cNvSpPr/>
              <p:nvPr/>
            </p:nvSpPr>
            <p:spPr>
              <a:xfrm rot="16200000">
                <a:off x="547611" y="3806924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75;p33">
                <a:extLst>
                  <a:ext uri="{FF2B5EF4-FFF2-40B4-BE49-F238E27FC236}">
                    <a16:creationId xmlns:a16="http://schemas.microsoft.com/office/drawing/2014/main" id="{32FE22EE-131D-4D21-81F3-4872221EB43F}"/>
                  </a:ext>
                </a:extLst>
              </p:cNvPr>
              <p:cNvSpPr/>
              <p:nvPr/>
            </p:nvSpPr>
            <p:spPr>
              <a:xfrm>
                <a:off x="1527144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A43B6CD8-6268-4611-8700-264AC958FCD0}"/>
              </a:ext>
            </a:extLst>
          </p:cNvPr>
          <p:cNvSpPr/>
          <p:nvPr/>
        </p:nvSpPr>
        <p:spPr>
          <a:xfrm rot="18852824">
            <a:off x="-656918" y="4394546"/>
            <a:ext cx="1304014" cy="190003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888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66866-0492-4734-BC32-36BAEB05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725"/>
            <a:ext cx="2208993" cy="528600"/>
          </a:xfrm>
        </p:spPr>
        <p:txBody>
          <a:bodyPr/>
          <a:lstStyle/>
          <a:p>
            <a:r>
              <a:rPr lang="pt-PT"/>
              <a:t>Buzzer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57C166-7612-43A7-94EA-2DA0FB792A79}"/>
              </a:ext>
            </a:extLst>
          </p:cNvPr>
          <p:cNvSpPr txBox="1"/>
          <p:nvPr/>
        </p:nvSpPr>
        <p:spPr>
          <a:xfrm>
            <a:off x="415800" y="2452337"/>
            <a:ext cx="159099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F16718-17BF-4DFC-8E0A-50386A3A45E8}"/>
              </a:ext>
            </a:extLst>
          </p:cNvPr>
          <p:cNvSpPr txBox="1"/>
          <p:nvPr/>
        </p:nvSpPr>
        <p:spPr>
          <a:xfrm>
            <a:off x="2145032" y="1845321"/>
            <a:ext cx="137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pt-PT" sz="20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Construção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32D89F-9FFE-47DC-872A-7376B0698DCC}"/>
              </a:ext>
            </a:extLst>
          </p:cNvPr>
          <p:cNvSpPr txBox="1"/>
          <p:nvPr/>
        </p:nvSpPr>
        <p:spPr>
          <a:xfrm>
            <a:off x="2145032" y="2970178"/>
            <a:ext cx="1877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pt-PT" sz="20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Funcionamento</a:t>
            </a:r>
          </a:p>
        </p:txBody>
      </p:sp>
      <p:sp>
        <p:nvSpPr>
          <p:cNvPr id="10" name="Parêntese esquerdo 9">
            <a:extLst>
              <a:ext uri="{FF2B5EF4-FFF2-40B4-BE49-F238E27FC236}">
                <a16:creationId xmlns:a16="http://schemas.microsoft.com/office/drawing/2014/main" id="{4FCF9694-A020-4E4D-AB66-3F959E9F7DDB}"/>
              </a:ext>
            </a:extLst>
          </p:cNvPr>
          <p:cNvSpPr/>
          <p:nvPr/>
        </p:nvSpPr>
        <p:spPr>
          <a:xfrm>
            <a:off x="2145032" y="1845320"/>
            <a:ext cx="45719" cy="1614144"/>
          </a:xfrm>
          <a:prstGeom prst="leftBracke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Parêntese esquerdo 10">
            <a:extLst>
              <a:ext uri="{FF2B5EF4-FFF2-40B4-BE49-F238E27FC236}">
                <a16:creationId xmlns:a16="http://schemas.microsoft.com/office/drawing/2014/main" id="{5C29DD44-29FC-48A5-954B-F6DD498A8E97}"/>
              </a:ext>
            </a:extLst>
          </p:cNvPr>
          <p:cNvSpPr/>
          <p:nvPr/>
        </p:nvSpPr>
        <p:spPr>
          <a:xfrm>
            <a:off x="3614796" y="1563431"/>
            <a:ext cx="45719" cy="882055"/>
          </a:xfrm>
          <a:prstGeom prst="leftBracke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F3D23A-5A50-4DAF-B254-DF8D05F03BC2}"/>
              </a:ext>
            </a:extLst>
          </p:cNvPr>
          <p:cNvSpPr txBox="1"/>
          <p:nvPr/>
        </p:nvSpPr>
        <p:spPr>
          <a:xfrm>
            <a:off x="3760875" y="1547747"/>
            <a:ext cx="171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pt-PT" sz="20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Piezoelétrico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E1E37EF-92F8-4760-9B4C-789D3973813D}"/>
              </a:ext>
            </a:extLst>
          </p:cNvPr>
          <p:cNvSpPr txBox="1"/>
          <p:nvPr/>
        </p:nvSpPr>
        <p:spPr>
          <a:xfrm>
            <a:off x="3750534" y="2045376"/>
            <a:ext cx="1953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pt-PT" sz="20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Eletromagnético</a:t>
            </a:r>
          </a:p>
        </p:txBody>
      </p:sp>
      <p:sp>
        <p:nvSpPr>
          <p:cNvPr id="14" name="Parêntese esquerdo 13">
            <a:extLst>
              <a:ext uri="{FF2B5EF4-FFF2-40B4-BE49-F238E27FC236}">
                <a16:creationId xmlns:a16="http://schemas.microsoft.com/office/drawing/2014/main" id="{BC96F66B-70CC-4A95-A1D5-8A9117A8A1C2}"/>
              </a:ext>
            </a:extLst>
          </p:cNvPr>
          <p:cNvSpPr/>
          <p:nvPr/>
        </p:nvSpPr>
        <p:spPr>
          <a:xfrm>
            <a:off x="3975313" y="2743060"/>
            <a:ext cx="45719" cy="882055"/>
          </a:xfrm>
          <a:prstGeom prst="leftBracke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3F35CE6-3F64-418A-8AC9-25ED7BD98830}"/>
              </a:ext>
            </a:extLst>
          </p:cNvPr>
          <p:cNvSpPr txBox="1"/>
          <p:nvPr/>
        </p:nvSpPr>
        <p:spPr>
          <a:xfrm>
            <a:off x="4085346" y="2738319"/>
            <a:ext cx="762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pt-PT" sz="20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Ativo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0532C6C-F1BE-4726-A972-4B3C335033AC}"/>
              </a:ext>
            </a:extLst>
          </p:cNvPr>
          <p:cNvSpPr txBox="1"/>
          <p:nvPr/>
        </p:nvSpPr>
        <p:spPr>
          <a:xfrm>
            <a:off x="4068739" y="3225502"/>
            <a:ext cx="993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pt-PT" sz="20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Passivo</a:t>
            </a:r>
          </a:p>
        </p:txBody>
      </p:sp>
      <p:grpSp>
        <p:nvGrpSpPr>
          <p:cNvPr id="24" name="Google Shape;866;p33">
            <a:extLst>
              <a:ext uri="{FF2B5EF4-FFF2-40B4-BE49-F238E27FC236}">
                <a16:creationId xmlns:a16="http://schemas.microsoft.com/office/drawing/2014/main" id="{3639DF37-147C-44D3-ADAB-DBA5DACBD3E6}"/>
              </a:ext>
            </a:extLst>
          </p:cNvPr>
          <p:cNvGrpSpPr/>
          <p:nvPr/>
        </p:nvGrpSpPr>
        <p:grpSpPr>
          <a:xfrm>
            <a:off x="-292444" y="3974123"/>
            <a:ext cx="1740993" cy="962379"/>
            <a:chOff x="-85248" y="3960975"/>
            <a:chExt cx="1740993" cy="962379"/>
          </a:xfrm>
        </p:grpSpPr>
        <p:grpSp>
          <p:nvGrpSpPr>
            <p:cNvPr id="25" name="Google Shape;867;p33">
              <a:extLst>
                <a:ext uri="{FF2B5EF4-FFF2-40B4-BE49-F238E27FC236}">
                  <a16:creationId xmlns:a16="http://schemas.microsoft.com/office/drawing/2014/main" id="{CBE7A244-067C-4B92-84AB-F0E371120325}"/>
                </a:ext>
              </a:extLst>
            </p:cNvPr>
            <p:cNvGrpSpPr/>
            <p:nvPr/>
          </p:nvGrpSpPr>
          <p:grpSpPr>
            <a:xfrm>
              <a:off x="-44137" y="3960975"/>
              <a:ext cx="1699882" cy="459178"/>
              <a:chOff x="-101291" y="3971002"/>
              <a:chExt cx="1699882" cy="459178"/>
            </a:xfrm>
          </p:grpSpPr>
          <p:sp>
            <p:nvSpPr>
              <p:cNvPr id="32" name="Google Shape;868;p33">
                <a:extLst>
                  <a:ext uri="{FF2B5EF4-FFF2-40B4-BE49-F238E27FC236}">
                    <a16:creationId xmlns:a16="http://schemas.microsoft.com/office/drawing/2014/main" id="{0AB51C19-2B12-4395-AEBD-536105096463}"/>
                  </a:ext>
                </a:extLst>
              </p:cNvPr>
              <p:cNvSpPr/>
              <p:nvPr/>
            </p:nvSpPr>
            <p:spPr>
              <a:xfrm rot="16200000">
                <a:off x="481437" y="3421913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69;p33">
                <a:extLst>
                  <a:ext uri="{FF2B5EF4-FFF2-40B4-BE49-F238E27FC236}">
                    <a16:creationId xmlns:a16="http://schemas.microsoft.com/office/drawing/2014/main" id="{9BAE4051-6653-4A94-898F-E892DBC44CE8}"/>
                  </a:ext>
                </a:extLst>
              </p:cNvPr>
              <p:cNvSpPr/>
              <p:nvPr/>
            </p:nvSpPr>
            <p:spPr>
              <a:xfrm>
                <a:off x="1480016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870;p33">
              <a:extLst>
                <a:ext uri="{FF2B5EF4-FFF2-40B4-BE49-F238E27FC236}">
                  <a16:creationId xmlns:a16="http://schemas.microsoft.com/office/drawing/2014/main" id="{F8CC0AB3-FF16-47BD-BB29-F6B5D7C701EA}"/>
                </a:ext>
              </a:extLst>
            </p:cNvPr>
            <p:cNvGrpSpPr/>
            <p:nvPr/>
          </p:nvGrpSpPr>
          <p:grpSpPr>
            <a:xfrm>
              <a:off x="-85248" y="4203623"/>
              <a:ext cx="1680836" cy="469195"/>
              <a:chOff x="-35117" y="4163517"/>
              <a:chExt cx="1680836" cy="469195"/>
            </a:xfrm>
          </p:grpSpPr>
          <p:sp>
            <p:nvSpPr>
              <p:cNvPr id="30" name="Google Shape;871;p33">
                <a:extLst>
                  <a:ext uri="{FF2B5EF4-FFF2-40B4-BE49-F238E27FC236}">
                    <a16:creationId xmlns:a16="http://schemas.microsoft.com/office/drawing/2014/main" id="{4678A6B7-9C45-4660-BBCC-6C73B2E36E28}"/>
                  </a:ext>
                </a:extLst>
              </p:cNvPr>
              <p:cNvSpPr/>
              <p:nvPr/>
            </p:nvSpPr>
            <p:spPr>
              <a:xfrm rot="16200000">
                <a:off x="547610" y="3624446"/>
                <a:ext cx="425539" cy="1590994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72;p33">
                <a:extLst>
                  <a:ext uri="{FF2B5EF4-FFF2-40B4-BE49-F238E27FC236}">
                    <a16:creationId xmlns:a16="http://schemas.microsoft.com/office/drawing/2014/main" id="{E1516AD5-AAC2-402D-AA61-9A983BF1A386}"/>
                  </a:ext>
                </a:extLst>
              </p:cNvPr>
              <p:cNvSpPr/>
              <p:nvPr/>
            </p:nvSpPr>
            <p:spPr>
              <a:xfrm>
                <a:off x="1527144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873;p33">
              <a:extLst>
                <a:ext uri="{FF2B5EF4-FFF2-40B4-BE49-F238E27FC236}">
                  <a16:creationId xmlns:a16="http://schemas.microsoft.com/office/drawing/2014/main" id="{8C0C5DCC-64BA-4D95-A4B1-35B0F88E1117}"/>
                </a:ext>
              </a:extLst>
            </p:cNvPr>
            <p:cNvGrpSpPr/>
            <p:nvPr/>
          </p:nvGrpSpPr>
          <p:grpSpPr>
            <a:xfrm>
              <a:off x="-85248" y="4454155"/>
              <a:ext cx="1680836" cy="469199"/>
              <a:chOff x="-35117" y="4345992"/>
              <a:chExt cx="1680836" cy="469199"/>
            </a:xfrm>
          </p:grpSpPr>
          <p:sp>
            <p:nvSpPr>
              <p:cNvPr id="28" name="Google Shape;874;p33">
                <a:extLst>
                  <a:ext uri="{FF2B5EF4-FFF2-40B4-BE49-F238E27FC236}">
                    <a16:creationId xmlns:a16="http://schemas.microsoft.com/office/drawing/2014/main" id="{8C66F503-7504-4421-8C35-58537DB9B53B}"/>
                  </a:ext>
                </a:extLst>
              </p:cNvPr>
              <p:cNvSpPr/>
              <p:nvPr/>
            </p:nvSpPr>
            <p:spPr>
              <a:xfrm rot="16200000">
                <a:off x="547611" y="3806924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5;p33">
                <a:extLst>
                  <a:ext uri="{FF2B5EF4-FFF2-40B4-BE49-F238E27FC236}">
                    <a16:creationId xmlns:a16="http://schemas.microsoft.com/office/drawing/2014/main" id="{6D97B4ED-C951-4746-9D77-A8944E26AF6B}"/>
                  </a:ext>
                </a:extLst>
              </p:cNvPr>
              <p:cNvSpPr/>
              <p:nvPr/>
            </p:nvSpPr>
            <p:spPr>
              <a:xfrm>
                <a:off x="1527144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" name="Google Shape;1205;p44">
            <a:extLst>
              <a:ext uri="{FF2B5EF4-FFF2-40B4-BE49-F238E27FC236}">
                <a16:creationId xmlns:a16="http://schemas.microsoft.com/office/drawing/2014/main" id="{EB3904E0-067F-4093-A3A3-9A8B6C0AFC1D}"/>
              </a:ext>
            </a:extLst>
          </p:cNvPr>
          <p:cNvGrpSpPr/>
          <p:nvPr/>
        </p:nvGrpSpPr>
        <p:grpSpPr>
          <a:xfrm rot="-5400000">
            <a:off x="6257418" y="-230180"/>
            <a:ext cx="820581" cy="855938"/>
            <a:chOff x="6525475" y="148600"/>
            <a:chExt cx="1120001" cy="1148976"/>
          </a:xfrm>
        </p:grpSpPr>
        <p:sp>
          <p:nvSpPr>
            <p:cNvPr id="35" name="Google Shape;1206;p44">
              <a:extLst>
                <a:ext uri="{FF2B5EF4-FFF2-40B4-BE49-F238E27FC236}">
                  <a16:creationId xmlns:a16="http://schemas.microsoft.com/office/drawing/2014/main" id="{B08E401C-F5C2-445B-A0C0-DE5312D7493B}"/>
                </a:ext>
              </a:extLst>
            </p:cNvPr>
            <p:cNvSpPr/>
            <p:nvPr/>
          </p:nvSpPr>
          <p:spPr>
            <a:xfrm>
              <a:off x="6629576" y="195702"/>
              <a:ext cx="1015900" cy="1101874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7;p44">
              <a:extLst>
                <a:ext uri="{FF2B5EF4-FFF2-40B4-BE49-F238E27FC236}">
                  <a16:creationId xmlns:a16="http://schemas.microsoft.com/office/drawing/2014/main" id="{FBD35939-3A44-498E-BAD0-D966CE85E98B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08;p44">
            <a:extLst>
              <a:ext uri="{FF2B5EF4-FFF2-40B4-BE49-F238E27FC236}">
                <a16:creationId xmlns:a16="http://schemas.microsoft.com/office/drawing/2014/main" id="{5BF87A28-3F53-49BD-B6E8-B845E2AAD872}"/>
              </a:ext>
            </a:extLst>
          </p:cNvPr>
          <p:cNvGrpSpPr/>
          <p:nvPr/>
        </p:nvGrpSpPr>
        <p:grpSpPr>
          <a:xfrm rot="-5400000">
            <a:off x="6049565" y="-716615"/>
            <a:ext cx="2181861" cy="892523"/>
            <a:chOff x="6525475" y="148600"/>
            <a:chExt cx="2808780" cy="1148974"/>
          </a:xfrm>
          <a:solidFill>
            <a:schemeClr val="bg1">
              <a:lumMod val="75000"/>
            </a:schemeClr>
          </a:solidFill>
        </p:grpSpPr>
        <p:sp>
          <p:nvSpPr>
            <p:cNvPr id="38" name="Google Shape;1210;p44">
              <a:extLst>
                <a:ext uri="{FF2B5EF4-FFF2-40B4-BE49-F238E27FC236}">
                  <a16:creationId xmlns:a16="http://schemas.microsoft.com/office/drawing/2014/main" id="{0B9D26EA-C899-4F43-9EAC-F357DF74F464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9;p44">
              <a:extLst>
                <a:ext uri="{FF2B5EF4-FFF2-40B4-BE49-F238E27FC236}">
                  <a16:creationId xmlns:a16="http://schemas.microsoft.com/office/drawing/2014/main" id="{FA8088BF-A9B5-45C1-ADD3-B4D7E2539A7E}"/>
                </a:ext>
              </a:extLst>
            </p:cNvPr>
            <p:cNvSpPr/>
            <p:nvPr/>
          </p:nvSpPr>
          <p:spPr>
            <a:xfrm>
              <a:off x="6629576" y="195699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Retângulo 55">
            <a:extLst>
              <a:ext uri="{FF2B5EF4-FFF2-40B4-BE49-F238E27FC236}">
                <a16:creationId xmlns:a16="http://schemas.microsoft.com/office/drawing/2014/main" id="{AD3F5130-E650-467B-A402-81BCF2B81250}"/>
              </a:ext>
            </a:extLst>
          </p:cNvPr>
          <p:cNvSpPr/>
          <p:nvPr/>
        </p:nvSpPr>
        <p:spPr>
          <a:xfrm>
            <a:off x="4093299" y="2777096"/>
            <a:ext cx="688500" cy="33097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23F92CC5-FCB9-4B21-83EC-C2D81A9C22FE}"/>
              </a:ext>
            </a:extLst>
          </p:cNvPr>
          <p:cNvSpPr/>
          <p:nvPr/>
        </p:nvSpPr>
        <p:spPr>
          <a:xfrm rot="18852824">
            <a:off x="-656918" y="4394546"/>
            <a:ext cx="1304014" cy="190003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Gráfico 3" descr="Sirene destaque">
            <a:extLst>
              <a:ext uri="{FF2B5EF4-FFF2-40B4-BE49-F238E27FC236}">
                <a16:creationId xmlns:a16="http://schemas.microsoft.com/office/drawing/2014/main" id="{94C021F9-BE53-4839-A52E-89E29B9E5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64" y="570489"/>
            <a:ext cx="500175" cy="500175"/>
          </a:xfrm>
          <a:prstGeom prst="rect">
            <a:avLst/>
          </a:prstGeom>
        </p:spPr>
      </p:pic>
      <p:cxnSp>
        <p:nvCxnSpPr>
          <p:cNvPr id="45" name="Google Shape;1243;p45">
            <a:extLst>
              <a:ext uri="{FF2B5EF4-FFF2-40B4-BE49-F238E27FC236}">
                <a16:creationId xmlns:a16="http://schemas.microsoft.com/office/drawing/2014/main" id="{50AF681F-9CA0-43B6-B1A6-1543DC35D092}"/>
              </a:ext>
            </a:extLst>
          </p:cNvPr>
          <p:cNvCxnSpPr>
            <a:cxnSpLocks/>
          </p:cNvCxnSpPr>
          <p:nvPr/>
        </p:nvCxnSpPr>
        <p:spPr>
          <a:xfrm>
            <a:off x="5855150" y="1310508"/>
            <a:ext cx="0" cy="264468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0" name="Imagem 39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3889F232-F659-4245-95E7-8F951D279C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8"/>
          <a:stretch/>
        </p:blipFill>
        <p:spPr bwMode="auto">
          <a:xfrm>
            <a:off x="6146477" y="1234524"/>
            <a:ext cx="2779662" cy="26744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60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21C9D3-DF19-4ABD-B983-785C61328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40"/>
          <a:stretch/>
        </p:blipFill>
        <p:spPr>
          <a:xfrm>
            <a:off x="1329104" y="1574130"/>
            <a:ext cx="3019425" cy="23948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F66866-0492-4734-BC32-36BAEB05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725"/>
            <a:ext cx="2208993" cy="528600"/>
          </a:xfrm>
        </p:spPr>
        <p:txBody>
          <a:bodyPr/>
          <a:lstStyle/>
          <a:p>
            <a:r>
              <a:rPr lang="pt-PT"/>
              <a:t>Buzzer</a:t>
            </a:r>
          </a:p>
        </p:txBody>
      </p:sp>
      <p:grpSp>
        <p:nvGrpSpPr>
          <p:cNvPr id="24" name="Google Shape;866;p33">
            <a:extLst>
              <a:ext uri="{FF2B5EF4-FFF2-40B4-BE49-F238E27FC236}">
                <a16:creationId xmlns:a16="http://schemas.microsoft.com/office/drawing/2014/main" id="{3639DF37-147C-44D3-ADAB-DBA5DACBD3E6}"/>
              </a:ext>
            </a:extLst>
          </p:cNvPr>
          <p:cNvGrpSpPr/>
          <p:nvPr/>
        </p:nvGrpSpPr>
        <p:grpSpPr>
          <a:xfrm>
            <a:off x="-292444" y="3974123"/>
            <a:ext cx="1740993" cy="962379"/>
            <a:chOff x="-85248" y="3960975"/>
            <a:chExt cx="1740993" cy="962379"/>
          </a:xfrm>
        </p:grpSpPr>
        <p:grpSp>
          <p:nvGrpSpPr>
            <p:cNvPr id="25" name="Google Shape;867;p33">
              <a:extLst>
                <a:ext uri="{FF2B5EF4-FFF2-40B4-BE49-F238E27FC236}">
                  <a16:creationId xmlns:a16="http://schemas.microsoft.com/office/drawing/2014/main" id="{CBE7A244-067C-4B92-84AB-F0E371120325}"/>
                </a:ext>
              </a:extLst>
            </p:cNvPr>
            <p:cNvGrpSpPr/>
            <p:nvPr/>
          </p:nvGrpSpPr>
          <p:grpSpPr>
            <a:xfrm>
              <a:off x="-44137" y="3960975"/>
              <a:ext cx="1699882" cy="459178"/>
              <a:chOff x="-101291" y="3971002"/>
              <a:chExt cx="1699882" cy="459178"/>
            </a:xfrm>
          </p:grpSpPr>
          <p:sp>
            <p:nvSpPr>
              <p:cNvPr id="32" name="Google Shape;868;p33">
                <a:extLst>
                  <a:ext uri="{FF2B5EF4-FFF2-40B4-BE49-F238E27FC236}">
                    <a16:creationId xmlns:a16="http://schemas.microsoft.com/office/drawing/2014/main" id="{0AB51C19-2B12-4395-AEBD-536105096463}"/>
                  </a:ext>
                </a:extLst>
              </p:cNvPr>
              <p:cNvSpPr/>
              <p:nvPr/>
            </p:nvSpPr>
            <p:spPr>
              <a:xfrm rot="16200000">
                <a:off x="481437" y="3421913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69;p33">
                <a:extLst>
                  <a:ext uri="{FF2B5EF4-FFF2-40B4-BE49-F238E27FC236}">
                    <a16:creationId xmlns:a16="http://schemas.microsoft.com/office/drawing/2014/main" id="{9BAE4051-6653-4A94-898F-E892DBC44CE8}"/>
                  </a:ext>
                </a:extLst>
              </p:cNvPr>
              <p:cNvSpPr/>
              <p:nvPr/>
            </p:nvSpPr>
            <p:spPr>
              <a:xfrm>
                <a:off x="1480016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870;p33">
              <a:extLst>
                <a:ext uri="{FF2B5EF4-FFF2-40B4-BE49-F238E27FC236}">
                  <a16:creationId xmlns:a16="http://schemas.microsoft.com/office/drawing/2014/main" id="{F8CC0AB3-FF16-47BD-BB29-F6B5D7C701EA}"/>
                </a:ext>
              </a:extLst>
            </p:cNvPr>
            <p:cNvGrpSpPr/>
            <p:nvPr/>
          </p:nvGrpSpPr>
          <p:grpSpPr>
            <a:xfrm>
              <a:off x="-85248" y="4203623"/>
              <a:ext cx="1680836" cy="469195"/>
              <a:chOff x="-35117" y="4163517"/>
              <a:chExt cx="1680836" cy="469195"/>
            </a:xfrm>
          </p:grpSpPr>
          <p:sp>
            <p:nvSpPr>
              <p:cNvPr id="30" name="Google Shape;871;p33">
                <a:extLst>
                  <a:ext uri="{FF2B5EF4-FFF2-40B4-BE49-F238E27FC236}">
                    <a16:creationId xmlns:a16="http://schemas.microsoft.com/office/drawing/2014/main" id="{4678A6B7-9C45-4660-BBCC-6C73B2E36E28}"/>
                  </a:ext>
                </a:extLst>
              </p:cNvPr>
              <p:cNvSpPr/>
              <p:nvPr/>
            </p:nvSpPr>
            <p:spPr>
              <a:xfrm rot="16200000">
                <a:off x="547610" y="3624446"/>
                <a:ext cx="425539" cy="1590994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72;p33">
                <a:extLst>
                  <a:ext uri="{FF2B5EF4-FFF2-40B4-BE49-F238E27FC236}">
                    <a16:creationId xmlns:a16="http://schemas.microsoft.com/office/drawing/2014/main" id="{E1516AD5-AAC2-402D-AA61-9A983BF1A386}"/>
                  </a:ext>
                </a:extLst>
              </p:cNvPr>
              <p:cNvSpPr/>
              <p:nvPr/>
            </p:nvSpPr>
            <p:spPr>
              <a:xfrm>
                <a:off x="1527144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873;p33">
              <a:extLst>
                <a:ext uri="{FF2B5EF4-FFF2-40B4-BE49-F238E27FC236}">
                  <a16:creationId xmlns:a16="http://schemas.microsoft.com/office/drawing/2014/main" id="{8C0C5DCC-64BA-4D95-A4B1-35B0F88E1117}"/>
                </a:ext>
              </a:extLst>
            </p:cNvPr>
            <p:cNvGrpSpPr/>
            <p:nvPr/>
          </p:nvGrpSpPr>
          <p:grpSpPr>
            <a:xfrm>
              <a:off x="-85248" y="4454155"/>
              <a:ext cx="1680836" cy="469199"/>
              <a:chOff x="-35117" y="4345992"/>
              <a:chExt cx="1680836" cy="469199"/>
            </a:xfrm>
          </p:grpSpPr>
          <p:sp>
            <p:nvSpPr>
              <p:cNvPr id="28" name="Google Shape;874;p33">
                <a:extLst>
                  <a:ext uri="{FF2B5EF4-FFF2-40B4-BE49-F238E27FC236}">
                    <a16:creationId xmlns:a16="http://schemas.microsoft.com/office/drawing/2014/main" id="{8C66F503-7504-4421-8C35-58537DB9B53B}"/>
                  </a:ext>
                </a:extLst>
              </p:cNvPr>
              <p:cNvSpPr/>
              <p:nvPr/>
            </p:nvSpPr>
            <p:spPr>
              <a:xfrm rot="16200000">
                <a:off x="547611" y="3806924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5;p33">
                <a:extLst>
                  <a:ext uri="{FF2B5EF4-FFF2-40B4-BE49-F238E27FC236}">
                    <a16:creationId xmlns:a16="http://schemas.microsoft.com/office/drawing/2014/main" id="{6D97B4ED-C951-4746-9D77-A8944E26AF6B}"/>
                  </a:ext>
                </a:extLst>
              </p:cNvPr>
              <p:cNvSpPr/>
              <p:nvPr/>
            </p:nvSpPr>
            <p:spPr>
              <a:xfrm>
                <a:off x="1527144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" name="Google Shape;1205;p44">
            <a:extLst>
              <a:ext uri="{FF2B5EF4-FFF2-40B4-BE49-F238E27FC236}">
                <a16:creationId xmlns:a16="http://schemas.microsoft.com/office/drawing/2014/main" id="{EB3904E0-067F-4093-A3A3-9A8B6C0AFC1D}"/>
              </a:ext>
            </a:extLst>
          </p:cNvPr>
          <p:cNvGrpSpPr/>
          <p:nvPr/>
        </p:nvGrpSpPr>
        <p:grpSpPr>
          <a:xfrm rot="-5400000">
            <a:off x="6257418" y="-230180"/>
            <a:ext cx="820581" cy="855938"/>
            <a:chOff x="6525475" y="148600"/>
            <a:chExt cx="1120001" cy="1148976"/>
          </a:xfrm>
        </p:grpSpPr>
        <p:sp>
          <p:nvSpPr>
            <p:cNvPr id="35" name="Google Shape;1206;p44">
              <a:extLst>
                <a:ext uri="{FF2B5EF4-FFF2-40B4-BE49-F238E27FC236}">
                  <a16:creationId xmlns:a16="http://schemas.microsoft.com/office/drawing/2014/main" id="{B08E401C-F5C2-445B-A0C0-DE5312D7493B}"/>
                </a:ext>
              </a:extLst>
            </p:cNvPr>
            <p:cNvSpPr/>
            <p:nvPr/>
          </p:nvSpPr>
          <p:spPr>
            <a:xfrm>
              <a:off x="6629576" y="195702"/>
              <a:ext cx="1015900" cy="1101874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7;p44">
              <a:extLst>
                <a:ext uri="{FF2B5EF4-FFF2-40B4-BE49-F238E27FC236}">
                  <a16:creationId xmlns:a16="http://schemas.microsoft.com/office/drawing/2014/main" id="{FBD35939-3A44-498E-BAD0-D966CE85E98B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08;p44">
            <a:extLst>
              <a:ext uri="{FF2B5EF4-FFF2-40B4-BE49-F238E27FC236}">
                <a16:creationId xmlns:a16="http://schemas.microsoft.com/office/drawing/2014/main" id="{5BF87A28-3F53-49BD-B6E8-B845E2AAD872}"/>
              </a:ext>
            </a:extLst>
          </p:cNvPr>
          <p:cNvGrpSpPr/>
          <p:nvPr/>
        </p:nvGrpSpPr>
        <p:grpSpPr>
          <a:xfrm rot="-5400000">
            <a:off x="6049565" y="-716615"/>
            <a:ext cx="2181861" cy="892523"/>
            <a:chOff x="6525475" y="148600"/>
            <a:chExt cx="2808780" cy="1148974"/>
          </a:xfrm>
          <a:solidFill>
            <a:schemeClr val="bg1">
              <a:lumMod val="75000"/>
            </a:schemeClr>
          </a:solidFill>
        </p:grpSpPr>
        <p:sp>
          <p:nvSpPr>
            <p:cNvPr id="38" name="Google Shape;1210;p44">
              <a:extLst>
                <a:ext uri="{FF2B5EF4-FFF2-40B4-BE49-F238E27FC236}">
                  <a16:creationId xmlns:a16="http://schemas.microsoft.com/office/drawing/2014/main" id="{0B9D26EA-C899-4F43-9EAC-F357DF74F464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9;p44">
              <a:extLst>
                <a:ext uri="{FF2B5EF4-FFF2-40B4-BE49-F238E27FC236}">
                  <a16:creationId xmlns:a16="http://schemas.microsoft.com/office/drawing/2014/main" id="{FA8088BF-A9B5-45C1-ADD3-B4D7E2539A7E}"/>
                </a:ext>
              </a:extLst>
            </p:cNvPr>
            <p:cNvSpPr/>
            <p:nvPr/>
          </p:nvSpPr>
          <p:spPr>
            <a:xfrm>
              <a:off x="6629576" y="195699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23F92CC5-FCB9-4B21-83EC-C2D81A9C22FE}"/>
              </a:ext>
            </a:extLst>
          </p:cNvPr>
          <p:cNvSpPr/>
          <p:nvPr/>
        </p:nvSpPr>
        <p:spPr>
          <a:xfrm rot="18852824">
            <a:off x="-656918" y="4394546"/>
            <a:ext cx="1304014" cy="190003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Gráfico 3" descr="Sirene destaque">
            <a:extLst>
              <a:ext uri="{FF2B5EF4-FFF2-40B4-BE49-F238E27FC236}">
                <a16:creationId xmlns:a16="http://schemas.microsoft.com/office/drawing/2014/main" id="{94C021F9-BE53-4839-A52E-89E29B9E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564" y="570489"/>
            <a:ext cx="500175" cy="500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FEDF2AF-7CD2-4018-8EA6-2EE8E3AFB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355" y="1341787"/>
            <a:ext cx="2929845" cy="29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8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hecendo a Fundo o Buzzer - AutoCore Robótica">
            <a:extLst>
              <a:ext uri="{FF2B5EF4-FFF2-40B4-BE49-F238E27FC236}">
                <a16:creationId xmlns:a16="http://schemas.microsoft.com/office/drawing/2014/main" id="{85D642AF-D1E3-4E4B-AD97-7ACA67699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20" y="913477"/>
            <a:ext cx="3639876" cy="361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F66866-0492-4734-BC32-36BAEB05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725"/>
            <a:ext cx="2208993" cy="528600"/>
          </a:xfrm>
        </p:spPr>
        <p:txBody>
          <a:bodyPr/>
          <a:lstStyle/>
          <a:p>
            <a:r>
              <a:rPr lang="pt-PT"/>
              <a:t>Buzzer</a:t>
            </a:r>
          </a:p>
        </p:txBody>
      </p:sp>
      <p:grpSp>
        <p:nvGrpSpPr>
          <p:cNvPr id="24" name="Google Shape;866;p33">
            <a:extLst>
              <a:ext uri="{FF2B5EF4-FFF2-40B4-BE49-F238E27FC236}">
                <a16:creationId xmlns:a16="http://schemas.microsoft.com/office/drawing/2014/main" id="{3639DF37-147C-44D3-ADAB-DBA5DACBD3E6}"/>
              </a:ext>
            </a:extLst>
          </p:cNvPr>
          <p:cNvGrpSpPr/>
          <p:nvPr/>
        </p:nvGrpSpPr>
        <p:grpSpPr>
          <a:xfrm>
            <a:off x="-292444" y="3974123"/>
            <a:ext cx="1740993" cy="962379"/>
            <a:chOff x="-85248" y="3960975"/>
            <a:chExt cx="1740993" cy="962379"/>
          </a:xfrm>
        </p:grpSpPr>
        <p:grpSp>
          <p:nvGrpSpPr>
            <p:cNvPr id="25" name="Google Shape;867;p33">
              <a:extLst>
                <a:ext uri="{FF2B5EF4-FFF2-40B4-BE49-F238E27FC236}">
                  <a16:creationId xmlns:a16="http://schemas.microsoft.com/office/drawing/2014/main" id="{CBE7A244-067C-4B92-84AB-F0E371120325}"/>
                </a:ext>
              </a:extLst>
            </p:cNvPr>
            <p:cNvGrpSpPr/>
            <p:nvPr/>
          </p:nvGrpSpPr>
          <p:grpSpPr>
            <a:xfrm>
              <a:off x="-44137" y="3960975"/>
              <a:ext cx="1699882" cy="459178"/>
              <a:chOff x="-101291" y="3971002"/>
              <a:chExt cx="1699882" cy="459178"/>
            </a:xfrm>
          </p:grpSpPr>
          <p:sp>
            <p:nvSpPr>
              <p:cNvPr id="32" name="Google Shape;868;p33">
                <a:extLst>
                  <a:ext uri="{FF2B5EF4-FFF2-40B4-BE49-F238E27FC236}">
                    <a16:creationId xmlns:a16="http://schemas.microsoft.com/office/drawing/2014/main" id="{0AB51C19-2B12-4395-AEBD-536105096463}"/>
                  </a:ext>
                </a:extLst>
              </p:cNvPr>
              <p:cNvSpPr/>
              <p:nvPr/>
            </p:nvSpPr>
            <p:spPr>
              <a:xfrm rot="16200000">
                <a:off x="481437" y="3421913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69;p33">
                <a:extLst>
                  <a:ext uri="{FF2B5EF4-FFF2-40B4-BE49-F238E27FC236}">
                    <a16:creationId xmlns:a16="http://schemas.microsoft.com/office/drawing/2014/main" id="{9BAE4051-6653-4A94-898F-E892DBC44CE8}"/>
                  </a:ext>
                </a:extLst>
              </p:cNvPr>
              <p:cNvSpPr/>
              <p:nvPr/>
            </p:nvSpPr>
            <p:spPr>
              <a:xfrm>
                <a:off x="1480016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870;p33">
              <a:extLst>
                <a:ext uri="{FF2B5EF4-FFF2-40B4-BE49-F238E27FC236}">
                  <a16:creationId xmlns:a16="http://schemas.microsoft.com/office/drawing/2014/main" id="{F8CC0AB3-FF16-47BD-BB29-F6B5D7C701EA}"/>
                </a:ext>
              </a:extLst>
            </p:cNvPr>
            <p:cNvGrpSpPr/>
            <p:nvPr/>
          </p:nvGrpSpPr>
          <p:grpSpPr>
            <a:xfrm>
              <a:off x="-85248" y="4203623"/>
              <a:ext cx="1680836" cy="469195"/>
              <a:chOff x="-35117" y="4163517"/>
              <a:chExt cx="1680836" cy="469195"/>
            </a:xfrm>
          </p:grpSpPr>
          <p:sp>
            <p:nvSpPr>
              <p:cNvPr id="30" name="Google Shape;871;p33">
                <a:extLst>
                  <a:ext uri="{FF2B5EF4-FFF2-40B4-BE49-F238E27FC236}">
                    <a16:creationId xmlns:a16="http://schemas.microsoft.com/office/drawing/2014/main" id="{4678A6B7-9C45-4660-BBCC-6C73B2E36E28}"/>
                  </a:ext>
                </a:extLst>
              </p:cNvPr>
              <p:cNvSpPr/>
              <p:nvPr/>
            </p:nvSpPr>
            <p:spPr>
              <a:xfrm rot="16200000">
                <a:off x="547610" y="3624446"/>
                <a:ext cx="425539" cy="1590994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72;p33">
                <a:extLst>
                  <a:ext uri="{FF2B5EF4-FFF2-40B4-BE49-F238E27FC236}">
                    <a16:creationId xmlns:a16="http://schemas.microsoft.com/office/drawing/2014/main" id="{E1516AD5-AAC2-402D-AA61-9A983BF1A386}"/>
                  </a:ext>
                </a:extLst>
              </p:cNvPr>
              <p:cNvSpPr/>
              <p:nvPr/>
            </p:nvSpPr>
            <p:spPr>
              <a:xfrm>
                <a:off x="1527144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873;p33">
              <a:extLst>
                <a:ext uri="{FF2B5EF4-FFF2-40B4-BE49-F238E27FC236}">
                  <a16:creationId xmlns:a16="http://schemas.microsoft.com/office/drawing/2014/main" id="{8C0C5DCC-64BA-4D95-A4B1-35B0F88E1117}"/>
                </a:ext>
              </a:extLst>
            </p:cNvPr>
            <p:cNvGrpSpPr/>
            <p:nvPr/>
          </p:nvGrpSpPr>
          <p:grpSpPr>
            <a:xfrm>
              <a:off x="-85248" y="4454155"/>
              <a:ext cx="1680836" cy="469199"/>
              <a:chOff x="-35117" y="4345992"/>
              <a:chExt cx="1680836" cy="469199"/>
            </a:xfrm>
          </p:grpSpPr>
          <p:sp>
            <p:nvSpPr>
              <p:cNvPr id="28" name="Google Shape;874;p33">
                <a:extLst>
                  <a:ext uri="{FF2B5EF4-FFF2-40B4-BE49-F238E27FC236}">
                    <a16:creationId xmlns:a16="http://schemas.microsoft.com/office/drawing/2014/main" id="{8C66F503-7504-4421-8C35-58537DB9B53B}"/>
                  </a:ext>
                </a:extLst>
              </p:cNvPr>
              <p:cNvSpPr/>
              <p:nvPr/>
            </p:nvSpPr>
            <p:spPr>
              <a:xfrm rot="16200000">
                <a:off x="547611" y="3806924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75;p33">
                <a:extLst>
                  <a:ext uri="{FF2B5EF4-FFF2-40B4-BE49-F238E27FC236}">
                    <a16:creationId xmlns:a16="http://schemas.microsoft.com/office/drawing/2014/main" id="{6D97B4ED-C951-4746-9D77-A8944E26AF6B}"/>
                  </a:ext>
                </a:extLst>
              </p:cNvPr>
              <p:cNvSpPr/>
              <p:nvPr/>
            </p:nvSpPr>
            <p:spPr>
              <a:xfrm>
                <a:off x="1527144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" name="Google Shape;1205;p44">
            <a:extLst>
              <a:ext uri="{FF2B5EF4-FFF2-40B4-BE49-F238E27FC236}">
                <a16:creationId xmlns:a16="http://schemas.microsoft.com/office/drawing/2014/main" id="{EB3904E0-067F-4093-A3A3-9A8B6C0AFC1D}"/>
              </a:ext>
            </a:extLst>
          </p:cNvPr>
          <p:cNvGrpSpPr/>
          <p:nvPr/>
        </p:nvGrpSpPr>
        <p:grpSpPr>
          <a:xfrm rot="-5400000">
            <a:off x="6257418" y="-230180"/>
            <a:ext cx="820581" cy="855938"/>
            <a:chOff x="6525475" y="148600"/>
            <a:chExt cx="1120001" cy="1148976"/>
          </a:xfrm>
        </p:grpSpPr>
        <p:sp>
          <p:nvSpPr>
            <p:cNvPr id="35" name="Google Shape;1206;p44">
              <a:extLst>
                <a:ext uri="{FF2B5EF4-FFF2-40B4-BE49-F238E27FC236}">
                  <a16:creationId xmlns:a16="http://schemas.microsoft.com/office/drawing/2014/main" id="{B08E401C-F5C2-445B-A0C0-DE5312D7493B}"/>
                </a:ext>
              </a:extLst>
            </p:cNvPr>
            <p:cNvSpPr/>
            <p:nvPr/>
          </p:nvSpPr>
          <p:spPr>
            <a:xfrm>
              <a:off x="6629576" y="195702"/>
              <a:ext cx="1015900" cy="1101874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7;p44">
              <a:extLst>
                <a:ext uri="{FF2B5EF4-FFF2-40B4-BE49-F238E27FC236}">
                  <a16:creationId xmlns:a16="http://schemas.microsoft.com/office/drawing/2014/main" id="{FBD35939-3A44-498E-BAD0-D966CE85E98B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08;p44">
            <a:extLst>
              <a:ext uri="{FF2B5EF4-FFF2-40B4-BE49-F238E27FC236}">
                <a16:creationId xmlns:a16="http://schemas.microsoft.com/office/drawing/2014/main" id="{5BF87A28-3F53-49BD-B6E8-B845E2AAD872}"/>
              </a:ext>
            </a:extLst>
          </p:cNvPr>
          <p:cNvGrpSpPr/>
          <p:nvPr/>
        </p:nvGrpSpPr>
        <p:grpSpPr>
          <a:xfrm rot="-5400000">
            <a:off x="6049565" y="-716615"/>
            <a:ext cx="2181861" cy="892523"/>
            <a:chOff x="6525475" y="148600"/>
            <a:chExt cx="2808780" cy="1148974"/>
          </a:xfrm>
          <a:solidFill>
            <a:schemeClr val="bg1">
              <a:lumMod val="75000"/>
            </a:schemeClr>
          </a:solidFill>
        </p:grpSpPr>
        <p:sp>
          <p:nvSpPr>
            <p:cNvPr id="38" name="Google Shape;1210;p44">
              <a:extLst>
                <a:ext uri="{FF2B5EF4-FFF2-40B4-BE49-F238E27FC236}">
                  <a16:creationId xmlns:a16="http://schemas.microsoft.com/office/drawing/2014/main" id="{0B9D26EA-C899-4F43-9EAC-F357DF74F464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9;p44">
              <a:extLst>
                <a:ext uri="{FF2B5EF4-FFF2-40B4-BE49-F238E27FC236}">
                  <a16:creationId xmlns:a16="http://schemas.microsoft.com/office/drawing/2014/main" id="{FA8088BF-A9B5-45C1-ADD3-B4D7E2539A7E}"/>
                </a:ext>
              </a:extLst>
            </p:cNvPr>
            <p:cNvSpPr/>
            <p:nvPr/>
          </p:nvSpPr>
          <p:spPr>
            <a:xfrm>
              <a:off x="6629576" y="195699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23F92CC5-FCB9-4B21-83EC-C2D81A9C22FE}"/>
              </a:ext>
            </a:extLst>
          </p:cNvPr>
          <p:cNvSpPr/>
          <p:nvPr/>
        </p:nvSpPr>
        <p:spPr>
          <a:xfrm rot="18852824">
            <a:off x="-656918" y="4394546"/>
            <a:ext cx="1304014" cy="190003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Gráfico 3" descr="Sirene destaque">
            <a:extLst>
              <a:ext uri="{FF2B5EF4-FFF2-40B4-BE49-F238E27FC236}">
                <a16:creationId xmlns:a16="http://schemas.microsoft.com/office/drawing/2014/main" id="{94C021F9-BE53-4839-A52E-89E29B9E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564" y="570489"/>
            <a:ext cx="500175" cy="5001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980514-A6A7-4D4D-BB5A-9D894FE39A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842" t="-2298" r="54131" b="2298"/>
          <a:stretch/>
        </p:blipFill>
        <p:spPr>
          <a:xfrm>
            <a:off x="6336666" y="1159280"/>
            <a:ext cx="1979543" cy="17175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4D99F97-ECB7-4662-B50F-06D7F39F91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285"/>
          <a:stretch/>
        </p:blipFill>
        <p:spPr>
          <a:xfrm>
            <a:off x="6549839" y="3089368"/>
            <a:ext cx="1553198" cy="1717590"/>
          </a:xfrm>
          <a:prstGeom prst="rect">
            <a:avLst/>
          </a:prstGeom>
        </p:spPr>
      </p:pic>
      <p:cxnSp>
        <p:nvCxnSpPr>
          <p:cNvPr id="40" name="Google Shape;1243;p45">
            <a:extLst>
              <a:ext uri="{FF2B5EF4-FFF2-40B4-BE49-F238E27FC236}">
                <a16:creationId xmlns:a16="http://schemas.microsoft.com/office/drawing/2014/main" id="{9981F99D-9089-472F-860F-8FD4467F7CA7}"/>
              </a:ext>
            </a:extLst>
          </p:cNvPr>
          <p:cNvCxnSpPr>
            <a:cxnSpLocks/>
          </p:cNvCxnSpPr>
          <p:nvPr/>
        </p:nvCxnSpPr>
        <p:spPr>
          <a:xfrm>
            <a:off x="5621985" y="1615745"/>
            <a:ext cx="0" cy="264468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14906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66866-0492-4734-BC32-36BAEB05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725"/>
            <a:ext cx="4322413" cy="528600"/>
          </a:xfrm>
        </p:spPr>
        <p:txBody>
          <a:bodyPr/>
          <a:lstStyle/>
          <a:p>
            <a:r>
              <a:rPr lang="pt-PT"/>
              <a:t>Motor Passo a Passo</a:t>
            </a:r>
          </a:p>
        </p:txBody>
      </p:sp>
      <p:grpSp>
        <p:nvGrpSpPr>
          <p:cNvPr id="34" name="Google Shape;1205;p44">
            <a:extLst>
              <a:ext uri="{FF2B5EF4-FFF2-40B4-BE49-F238E27FC236}">
                <a16:creationId xmlns:a16="http://schemas.microsoft.com/office/drawing/2014/main" id="{EB3904E0-067F-4093-A3A3-9A8B6C0AFC1D}"/>
              </a:ext>
            </a:extLst>
          </p:cNvPr>
          <p:cNvGrpSpPr/>
          <p:nvPr/>
        </p:nvGrpSpPr>
        <p:grpSpPr>
          <a:xfrm rot="-5400000">
            <a:off x="6257418" y="-230180"/>
            <a:ext cx="820581" cy="855938"/>
            <a:chOff x="6525475" y="148600"/>
            <a:chExt cx="1120001" cy="1148976"/>
          </a:xfrm>
        </p:grpSpPr>
        <p:sp>
          <p:nvSpPr>
            <p:cNvPr id="35" name="Google Shape;1206;p44">
              <a:extLst>
                <a:ext uri="{FF2B5EF4-FFF2-40B4-BE49-F238E27FC236}">
                  <a16:creationId xmlns:a16="http://schemas.microsoft.com/office/drawing/2014/main" id="{B08E401C-F5C2-445B-A0C0-DE5312D7493B}"/>
                </a:ext>
              </a:extLst>
            </p:cNvPr>
            <p:cNvSpPr/>
            <p:nvPr/>
          </p:nvSpPr>
          <p:spPr>
            <a:xfrm>
              <a:off x="6629576" y="195702"/>
              <a:ext cx="1015900" cy="1101874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7;p44">
              <a:extLst>
                <a:ext uri="{FF2B5EF4-FFF2-40B4-BE49-F238E27FC236}">
                  <a16:creationId xmlns:a16="http://schemas.microsoft.com/office/drawing/2014/main" id="{FBD35939-3A44-498E-BAD0-D966CE85E98B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08;p44">
            <a:extLst>
              <a:ext uri="{FF2B5EF4-FFF2-40B4-BE49-F238E27FC236}">
                <a16:creationId xmlns:a16="http://schemas.microsoft.com/office/drawing/2014/main" id="{5BF87A28-3F53-49BD-B6E8-B845E2AAD872}"/>
              </a:ext>
            </a:extLst>
          </p:cNvPr>
          <p:cNvGrpSpPr/>
          <p:nvPr/>
        </p:nvGrpSpPr>
        <p:grpSpPr>
          <a:xfrm rot="-5400000">
            <a:off x="6049565" y="-716615"/>
            <a:ext cx="2181861" cy="892523"/>
            <a:chOff x="6525475" y="148600"/>
            <a:chExt cx="2808780" cy="1148974"/>
          </a:xfrm>
          <a:solidFill>
            <a:schemeClr val="bg1">
              <a:lumMod val="75000"/>
            </a:schemeClr>
          </a:solidFill>
        </p:grpSpPr>
        <p:sp>
          <p:nvSpPr>
            <p:cNvPr id="38" name="Google Shape;1210;p44">
              <a:extLst>
                <a:ext uri="{FF2B5EF4-FFF2-40B4-BE49-F238E27FC236}">
                  <a16:creationId xmlns:a16="http://schemas.microsoft.com/office/drawing/2014/main" id="{0B9D26EA-C899-4F43-9EAC-F357DF74F464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9;p44">
              <a:extLst>
                <a:ext uri="{FF2B5EF4-FFF2-40B4-BE49-F238E27FC236}">
                  <a16:creationId xmlns:a16="http://schemas.microsoft.com/office/drawing/2014/main" id="{FA8088BF-A9B5-45C1-ADD3-B4D7E2539A7E}"/>
                </a:ext>
              </a:extLst>
            </p:cNvPr>
            <p:cNvSpPr/>
            <p:nvPr/>
          </p:nvSpPr>
          <p:spPr>
            <a:xfrm>
              <a:off x="6629576" y="195699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áfico 3" descr="Sirene destaque">
            <a:extLst>
              <a:ext uri="{FF2B5EF4-FFF2-40B4-BE49-F238E27FC236}">
                <a16:creationId xmlns:a16="http://schemas.microsoft.com/office/drawing/2014/main" id="{94C021F9-BE53-4839-A52E-89E29B9E5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64" y="570489"/>
            <a:ext cx="500175" cy="500175"/>
          </a:xfrm>
          <a:prstGeom prst="rect">
            <a:avLst/>
          </a:prstGeom>
        </p:spPr>
      </p:pic>
      <p:cxnSp>
        <p:nvCxnSpPr>
          <p:cNvPr id="45" name="Google Shape;1243;p45">
            <a:extLst>
              <a:ext uri="{FF2B5EF4-FFF2-40B4-BE49-F238E27FC236}">
                <a16:creationId xmlns:a16="http://schemas.microsoft.com/office/drawing/2014/main" id="{50AF681F-9CA0-43B6-B1A6-1543DC35D092}"/>
              </a:ext>
            </a:extLst>
          </p:cNvPr>
          <p:cNvCxnSpPr>
            <a:cxnSpLocks/>
          </p:cNvCxnSpPr>
          <p:nvPr/>
        </p:nvCxnSpPr>
        <p:spPr>
          <a:xfrm>
            <a:off x="5459641" y="1615745"/>
            <a:ext cx="0" cy="264468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1" name="Picture 2" descr="Motor de Passo 28BYJ-48">
            <a:extLst>
              <a:ext uri="{FF2B5EF4-FFF2-40B4-BE49-F238E27FC236}">
                <a16:creationId xmlns:a16="http://schemas.microsoft.com/office/drawing/2014/main" id="{DD91C09C-0F25-421E-BF2D-63449FB25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6598"/>
          <a:stretch/>
        </p:blipFill>
        <p:spPr bwMode="auto">
          <a:xfrm>
            <a:off x="453404" y="1226626"/>
            <a:ext cx="2410268" cy="274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oogle Shape;866;p33">
            <a:extLst>
              <a:ext uri="{FF2B5EF4-FFF2-40B4-BE49-F238E27FC236}">
                <a16:creationId xmlns:a16="http://schemas.microsoft.com/office/drawing/2014/main" id="{BA9C1E8A-6C7D-4DF0-B2A7-EBAA53BBC58C}"/>
              </a:ext>
            </a:extLst>
          </p:cNvPr>
          <p:cNvGrpSpPr/>
          <p:nvPr/>
        </p:nvGrpSpPr>
        <p:grpSpPr>
          <a:xfrm>
            <a:off x="-292444" y="3974123"/>
            <a:ext cx="1740993" cy="962379"/>
            <a:chOff x="-85248" y="3960975"/>
            <a:chExt cx="1740993" cy="962379"/>
          </a:xfrm>
        </p:grpSpPr>
        <p:grpSp>
          <p:nvGrpSpPr>
            <p:cNvPr id="43" name="Google Shape;867;p33">
              <a:extLst>
                <a:ext uri="{FF2B5EF4-FFF2-40B4-BE49-F238E27FC236}">
                  <a16:creationId xmlns:a16="http://schemas.microsoft.com/office/drawing/2014/main" id="{CBFDF40A-231E-408F-BDF8-50677799C661}"/>
                </a:ext>
              </a:extLst>
            </p:cNvPr>
            <p:cNvGrpSpPr/>
            <p:nvPr/>
          </p:nvGrpSpPr>
          <p:grpSpPr>
            <a:xfrm>
              <a:off x="-44137" y="3960975"/>
              <a:ext cx="1699882" cy="459178"/>
              <a:chOff x="-101291" y="3971002"/>
              <a:chExt cx="1699882" cy="459178"/>
            </a:xfrm>
          </p:grpSpPr>
          <p:sp>
            <p:nvSpPr>
              <p:cNvPr id="51" name="Google Shape;868;p33">
                <a:extLst>
                  <a:ext uri="{FF2B5EF4-FFF2-40B4-BE49-F238E27FC236}">
                    <a16:creationId xmlns:a16="http://schemas.microsoft.com/office/drawing/2014/main" id="{3F3A5A24-0C20-4203-918B-3FDAEEA9332C}"/>
                  </a:ext>
                </a:extLst>
              </p:cNvPr>
              <p:cNvSpPr/>
              <p:nvPr/>
            </p:nvSpPr>
            <p:spPr>
              <a:xfrm rot="16200000">
                <a:off x="481437" y="3421913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69;p33">
                <a:extLst>
                  <a:ext uri="{FF2B5EF4-FFF2-40B4-BE49-F238E27FC236}">
                    <a16:creationId xmlns:a16="http://schemas.microsoft.com/office/drawing/2014/main" id="{C626F8FE-A974-4810-8AD0-4BF4C36E20B1}"/>
                  </a:ext>
                </a:extLst>
              </p:cNvPr>
              <p:cNvSpPr/>
              <p:nvPr/>
            </p:nvSpPr>
            <p:spPr>
              <a:xfrm>
                <a:off x="1480016" y="397100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870;p33">
              <a:extLst>
                <a:ext uri="{FF2B5EF4-FFF2-40B4-BE49-F238E27FC236}">
                  <a16:creationId xmlns:a16="http://schemas.microsoft.com/office/drawing/2014/main" id="{39E18CF2-9F96-47AF-9933-8A0E4AC13C37}"/>
                </a:ext>
              </a:extLst>
            </p:cNvPr>
            <p:cNvGrpSpPr/>
            <p:nvPr/>
          </p:nvGrpSpPr>
          <p:grpSpPr>
            <a:xfrm>
              <a:off x="-85248" y="4203623"/>
              <a:ext cx="1680836" cy="469195"/>
              <a:chOff x="-35117" y="4163517"/>
              <a:chExt cx="1680836" cy="469195"/>
            </a:xfrm>
          </p:grpSpPr>
          <p:sp>
            <p:nvSpPr>
              <p:cNvPr id="49" name="Google Shape;871;p33">
                <a:extLst>
                  <a:ext uri="{FF2B5EF4-FFF2-40B4-BE49-F238E27FC236}">
                    <a16:creationId xmlns:a16="http://schemas.microsoft.com/office/drawing/2014/main" id="{74DD803F-9D99-4D8B-A161-480C4EF322E0}"/>
                  </a:ext>
                </a:extLst>
              </p:cNvPr>
              <p:cNvSpPr/>
              <p:nvPr/>
            </p:nvSpPr>
            <p:spPr>
              <a:xfrm rot="16200000">
                <a:off x="547610" y="3624446"/>
                <a:ext cx="425539" cy="1590994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72;p33">
                <a:extLst>
                  <a:ext uri="{FF2B5EF4-FFF2-40B4-BE49-F238E27FC236}">
                    <a16:creationId xmlns:a16="http://schemas.microsoft.com/office/drawing/2014/main" id="{F617E1FC-6553-4C9B-8447-9D0789E064EF}"/>
                  </a:ext>
                </a:extLst>
              </p:cNvPr>
              <p:cNvSpPr/>
              <p:nvPr/>
            </p:nvSpPr>
            <p:spPr>
              <a:xfrm>
                <a:off x="1527144" y="4163517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873;p33">
              <a:extLst>
                <a:ext uri="{FF2B5EF4-FFF2-40B4-BE49-F238E27FC236}">
                  <a16:creationId xmlns:a16="http://schemas.microsoft.com/office/drawing/2014/main" id="{8484DBDD-C3BC-4F3B-825C-7D8D8ADE8D10}"/>
                </a:ext>
              </a:extLst>
            </p:cNvPr>
            <p:cNvGrpSpPr/>
            <p:nvPr/>
          </p:nvGrpSpPr>
          <p:grpSpPr>
            <a:xfrm>
              <a:off x="-85248" y="4454155"/>
              <a:ext cx="1680836" cy="469199"/>
              <a:chOff x="-35117" y="4345992"/>
              <a:chExt cx="1680836" cy="469199"/>
            </a:xfrm>
          </p:grpSpPr>
          <p:sp>
            <p:nvSpPr>
              <p:cNvPr id="47" name="Google Shape;874;p33">
                <a:extLst>
                  <a:ext uri="{FF2B5EF4-FFF2-40B4-BE49-F238E27FC236}">
                    <a16:creationId xmlns:a16="http://schemas.microsoft.com/office/drawing/2014/main" id="{65830335-A732-4FF0-86F7-7103AF8C5009}"/>
                  </a:ext>
                </a:extLst>
              </p:cNvPr>
              <p:cNvSpPr/>
              <p:nvPr/>
            </p:nvSpPr>
            <p:spPr>
              <a:xfrm rot="16200000">
                <a:off x="547611" y="3806924"/>
                <a:ext cx="425539" cy="1590995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51613" extrusionOk="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75;p33">
                <a:extLst>
                  <a:ext uri="{FF2B5EF4-FFF2-40B4-BE49-F238E27FC236}">
                    <a16:creationId xmlns:a16="http://schemas.microsoft.com/office/drawing/2014/main" id="{05727832-0A28-4745-B246-AEF0A36A1FA6}"/>
                  </a:ext>
                </a:extLst>
              </p:cNvPr>
              <p:cNvSpPr/>
              <p:nvPr/>
            </p:nvSpPr>
            <p:spPr>
              <a:xfrm>
                <a:off x="1527144" y="4345992"/>
                <a:ext cx="118575" cy="1185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743" fill="none" extrusionOk="0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23F92CC5-FCB9-4B21-83EC-C2D81A9C22FE}"/>
              </a:ext>
            </a:extLst>
          </p:cNvPr>
          <p:cNvSpPr/>
          <p:nvPr/>
        </p:nvSpPr>
        <p:spPr>
          <a:xfrm rot="18852824">
            <a:off x="-656918" y="4394546"/>
            <a:ext cx="1304014" cy="190003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BA06AB-493A-47CF-BEAE-999F02164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962" y="2872781"/>
            <a:ext cx="2658545" cy="19048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EAFC31-DBF8-4D5B-A71D-4E70266072E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2151" y="1083309"/>
            <a:ext cx="2760847" cy="369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59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66866-0492-4734-BC32-36BAEB05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725"/>
            <a:ext cx="6742027" cy="541588"/>
          </a:xfrm>
        </p:spPr>
        <p:txBody>
          <a:bodyPr/>
          <a:lstStyle/>
          <a:p>
            <a:r>
              <a:rPr lang="pt-PT"/>
              <a:t>LCD – </a:t>
            </a:r>
            <a:r>
              <a:rPr lang="pt-PT" err="1"/>
              <a:t>Liquid</a:t>
            </a:r>
            <a:r>
              <a:rPr lang="pt-PT"/>
              <a:t> </a:t>
            </a:r>
            <a:r>
              <a:rPr lang="pt-PT" err="1"/>
              <a:t>Crystal</a:t>
            </a:r>
            <a:r>
              <a:rPr lang="pt-PT"/>
              <a:t> Display</a:t>
            </a:r>
            <a:endParaRPr lang="en-US"/>
          </a:p>
        </p:txBody>
      </p:sp>
      <p:grpSp>
        <p:nvGrpSpPr>
          <p:cNvPr id="34" name="Google Shape;1205;p44">
            <a:extLst>
              <a:ext uri="{FF2B5EF4-FFF2-40B4-BE49-F238E27FC236}">
                <a16:creationId xmlns:a16="http://schemas.microsoft.com/office/drawing/2014/main" id="{EB3904E0-067F-4093-A3A3-9A8B6C0AFC1D}"/>
              </a:ext>
            </a:extLst>
          </p:cNvPr>
          <p:cNvGrpSpPr/>
          <p:nvPr/>
        </p:nvGrpSpPr>
        <p:grpSpPr>
          <a:xfrm rot="-5400000">
            <a:off x="6257418" y="-230180"/>
            <a:ext cx="820581" cy="855938"/>
            <a:chOff x="6525475" y="148600"/>
            <a:chExt cx="1120001" cy="1148976"/>
          </a:xfrm>
        </p:grpSpPr>
        <p:sp>
          <p:nvSpPr>
            <p:cNvPr id="35" name="Google Shape;1206;p44">
              <a:extLst>
                <a:ext uri="{FF2B5EF4-FFF2-40B4-BE49-F238E27FC236}">
                  <a16:creationId xmlns:a16="http://schemas.microsoft.com/office/drawing/2014/main" id="{B08E401C-F5C2-445B-A0C0-DE5312D7493B}"/>
                </a:ext>
              </a:extLst>
            </p:cNvPr>
            <p:cNvSpPr/>
            <p:nvPr/>
          </p:nvSpPr>
          <p:spPr>
            <a:xfrm>
              <a:off x="6629576" y="195702"/>
              <a:ext cx="1015900" cy="1101874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7;p44">
              <a:extLst>
                <a:ext uri="{FF2B5EF4-FFF2-40B4-BE49-F238E27FC236}">
                  <a16:creationId xmlns:a16="http://schemas.microsoft.com/office/drawing/2014/main" id="{FBD35939-3A44-498E-BAD0-D966CE85E98B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08;p44">
            <a:extLst>
              <a:ext uri="{FF2B5EF4-FFF2-40B4-BE49-F238E27FC236}">
                <a16:creationId xmlns:a16="http://schemas.microsoft.com/office/drawing/2014/main" id="{5BF87A28-3F53-49BD-B6E8-B845E2AAD872}"/>
              </a:ext>
            </a:extLst>
          </p:cNvPr>
          <p:cNvGrpSpPr/>
          <p:nvPr/>
        </p:nvGrpSpPr>
        <p:grpSpPr>
          <a:xfrm rot="-5400000">
            <a:off x="6049565" y="-716615"/>
            <a:ext cx="2181861" cy="892523"/>
            <a:chOff x="6525475" y="148600"/>
            <a:chExt cx="2808780" cy="1148974"/>
          </a:xfrm>
          <a:solidFill>
            <a:schemeClr val="bg1">
              <a:lumMod val="75000"/>
            </a:schemeClr>
          </a:solidFill>
        </p:grpSpPr>
        <p:sp>
          <p:nvSpPr>
            <p:cNvPr id="38" name="Google Shape;1210;p44">
              <a:extLst>
                <a:ext uri="{FF2B5EF4-FFF2-40B4-BE49-F238E27FC236}">
                  <a16:creationId xmlns:a16="http://schemas.microsoft.com/office/drawing/2014/main" id="{0B9D26EA-C899-4F43-9EAC-F357DF74F464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9;p44">
              <a:extLst>
                <a:ext uri="{FF2B5EF4-FFF2-40B4-BE49-F238E27FC236}">
                  <a16:creationId xmlns:a16="http://schemas.microsoft.com/office/drawing/2014/main" id="{FA8088BF-A9B5-45C1-ADD3-B4D7E2539A7E}"/>
                </a:ext>
              </a:extLst>
            </p:cNvPr>
            <p:cNvSpPr/>
            <p:nvPr/>
          </p:nvSpPr>
          <p:spPr>
            <a:xfrm>
              <a:off x="6629576" y="195699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23F92CC5-FCB9-4B21-83EC-C2D81A9C22FE}"/>
              </a:ext>
            </a:extLst>
          </p:cNvPr>
          <p:cNvSpPr/>
          <p:nvPr/>
        </p:nvSpPr>
        <p:spPr>
          <a:xfrm rot="18852824">
            <a:off x="-656918" y="4394546"/>
            <a:ext cx="1304014" cy="190003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Gráfico 3" descr="Sirene destaque">
            <a:extLst>
              <a:ext uri="{FF2B5EF4-FFF2-40B4-BE49-F238E27FC236}">
                <a16:creationId xmlns:a16="http://schemas.microsoft.com/office/drawing/2014/main" id="{94C021F9-BE53-4839-A52E-89E29B9E5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564" y="570489"/>
            <a:ext cx="500175" cy="500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94781DA-8E4A-46E2-A47B-31AF20685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4" y="2111032"/>
            <a:ext cx="3288231" cy="1706581"/>
          </a:xfrm>
          <a:prstGeom prst="rect">
            <a:avLst/>
          </a:prstGeom>
        </p:spPr>
      </p:pic>
      <p:pic>
        <p:nvPicPr>
          <p:cNvPr id="5" name="Picture 5" descr="A picture containing text, businesscard, envelope&#10;&#10;Description automatically generated">
            <a:extLst>
              <a:ext uri="{FF2B5EF4-FFF2-40B4-BE49-F238E27FC236}">
                <a16:creationId xmlns:a16="http://schemas.microsoft.com/office/drawing/2014/main" id="{2279076E-E95B-DCD8-22B1-1DF022732B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77"/>
          <a:stretch/>
        </p:blipFill>
        <p:spPr>
          <a:xfrm>
            <a:off x="5142208" y="1904236"/>
            <a:ext cx="3288231" cy="2197327"/>
          </a:xfrm>
          <a:prstGeom prst="rect">
            <a:avLst/>
          </a:prstGeom>
        </p:spPr>
      </p:pic>
      <p:cxnSp>
        <p:nvCxnSpPr>
          <p:cNvPr id="14" name="Google Shape;1243;p45">
            <a:extLst>
              <a:ext uri="{FF2B5EF4-FFF2-40B4-BE49-F238E27FC236}">
                <a16:creationId xmlns:a16="http://schemas.microsoft.com/office/drawing/2014/main" id="{77ADCF21-BFFE-401A-A1F2-9F3784D449D2}"/>
              </a:ext>
            </a:extLst>
          </p:cNvPr>
          <p:cNvCxnSpPr>
            <a:cxnSpLocks/>
          </p:cNvCxnSpPr>
          <p:nvPr/>
        </p:nvCxnSpPr>
        <p:spPr>
          <a:xfrm>
            <a:off x="4664511" y="1703209"/>
            <a:ext cx="0" cy="264468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0125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66866-0492-4734-BC32-36BAEB05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0725"/>
            <a:ext cx="6742027" cy="541588"/>
          </a:xfrm>
        </p:spPr>
        <p:txBody>
          <a:bodyPr/>
          <a:lstStyle/>
          <a:p>
            <a:r>
              <a:rPr lang="pt-PT"/>
              <a:t>LCD – </a:t>
            </a:r>
            <a:r>
              <a:rPr lang="pt-PT" err="1"/>
              <a:t>Liquid</a:t>
            </a:r>
            <a:r>
              <a:rPr lang="pt-PT"/>
              <a:t> </a:t>
            </a:r>
            <a:r>
              <a:rPr lang="pt-PT" err="1"/>
              <a:t>Crystal</a:t>
            </a:r>
            <a:r>
              <a:rPr lang="pt-PT"/>
              <a:t> Display</a:t>
            </a:r>
            <a:endParaRPr lang="en-US"/>
          </a:p>
        </p:txBody>
      </p:sp>
      <p:grpSp>
        <p:nvGrpSpPr>
          <p:cNvPr id="34" name="Google Shape;1205;p44">
            <a:extLst>
              <a:ext uri="{FF2B5EF4-FFF2-40B4-BE49-F238E27FC236}">
                <a16:creationId xmlns:a16="http://schemas.microsoft.com/office/drawing/2014/main" id="{EB3904E0-067F-4093-A3A3-9A8B6C0AFC1D}"/>
              </a:ext>
            </a:extLst>
          </p:cNvPr>
          <p:cNvGrpSpPr/>
          <p:nvPr/>
        </p:nvGrpSpPr>
        <p:grpSpPr>
          <a:xfrm rot="-5400000">
            <a:off x="6257418" y="-230180"/>
            <a:ext cx="820581" cy="855938"/>
            <a:chOff x="6525475" y="148600"/>
            <a:chExt cx="1120001" cy="1148976"/>
          </a:xfrm>
        </p:grpSpPr>
        <p:sp>
          <p:nvSpPr>
            <p:cNvPr id="35" name="Google Shape;1206;p44">
              <a:extLst>
                <a:ext uri="{FF2B5EF4-FFF2-40B4-BE49-F238E27FC236}">
                  <a16:creationId xmlns:a16="http://schemas.microsoft.com/office/drawing/2014/main" id="{B08E401C-F5C2-445B-A0C0-DE5312D7493B}"/>
                </a:ext>
              </a:extLst>
            </p:cNvPr>
            <p:cNvSpPr/>
            <p:nvPr/>
          </p:nvSpPr>
          <p:spPr>
            <a:xfrm>
              <a:off x="6629576" y="195702"/>
              <a:ext cx="1015900" cy="1101874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7;p44">
              <a:extLst>
                <a:ext uri="{FF2B5EF4-FFF2-40B4-BE49-F238E27FC236}">
                  <a16:creationId xmlns:a16="http://schemas.microsoft.com/office/drawing/2014/main" id="{FBD35939-3A44-498E-BAD0-D966CE85E98B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08;p44">
            <a:extLst>
              <a:ext uri="{FF2B5EF4-FFF2-40B4-BE49-F238E27FC236}">
                <a16:creationId xmlns:a16="http://schemas.microsoft.com/office/drawing/2014/main" id="{5BF87A28-3F53-49BD-B6E8-B845E2AAD872}"/>
              </a:ext>
            </a:extLst>
          </p:cNvPr>
          <p:cNvGrpSpPr/>
          <p:nvPr/>
        </p:nvGrpSpPr>
        <p:grpSpPr>
          <a:xfrm rot="-5400000">
            <a:off x="6049565" y="-716615"/>
            <a:ext cx="2181861" cy="892523"/>
            <a:chOff x="6525475" y="148600"/>
            <a:chExt cx="2808780" cy="1148974"/>
          </a:xfrm>
          <a:solidFill>
            <a:schemeClr val="bg1">
              <a:lumMod val="75000"/>
            </a:schemeClr>
          </a:solidFill>
        </p:grpSpPr>
        <p:sp>
          <p:nvSpPr>
            <p:cNvPr id="38" name="Google Shape;1210;p44">
              <a:extLst>
                <a:ext uri="{FF2B5EF4-FFF2-40B4-BE49-F238E27FC236}">
                  <a16:creationId xmlns:a16="http://schemas.microsoft.com/office/drawing/2014/main" id="{0B9D26EA-C899-4F43-9EAC-F357DF74F464}"/>
                </a:ext>
              </a:extLst>
            </p:cNvPr>
            <p:cNvSpPr/>
            <p:nvPr/>
          </p:nvSpPr>
          <p:spPr>
            <a:xfrm>
              <a:off x="6525475" y="148600"/>
              <a:ext cx="118575" cy="118550"/>
            </a:xfrm>
            <a:custGeom>
              <a:avLst/>
              <a:gdLst/>
              <a:ahLst/>
              <a:cxnLst/>
              <a:rect l="l" t="t" r="r" b="b"/>
              <a:pathLst>
                <a:path w="4743" h="4742" fill="none" extrusionOk="0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9;p44">
              <a:extLst>
                <a:ext uri="{FF2B5EF4-FFF2-40B4-BE49-F238E27FC236}">
                  <a16:creationId xmlns:a16="http://schemas.microsoft.com/office/drawing/2014/main" id="{FA8088BF-A9B5-45C1-ADD3-B4D7E2539A7E}"/>
                </a:ext>
              </a:extLst>
            </p:cNvPr>
            <p:cNvSpPr/>
            <p:nvPr/>
          </p:nvSpPr>
          <p:spPr>
            <a:xfrm>
              <a:off x="6629576" y="195699"/>
              <a:ext cx="2704679" cy="1101875"/>
            </a:xfrm>
            <a:custGeom>
              <a:avLst/>
              <a:gdLst/>
              <a:ahLst/>
              <a:cxnLst/>
              <a:rect l="l" t="t" r="r" b="b"/>
              <a:pathLst>
                <a:path w="50914" h="44075" fill="none" extrusionOk="0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grpFill/>
            <a:ln w="28575" cap="flat" cmpd="sng">
              <a:solidFill>
                <a:schemeClr val="bg2">
                  <a:lumMod val="90000"/>
                </a:schemeClr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23F92CC5-FCB9-4B21-83EC-C2D81A9C22FE}"/>
              </a:ext>
            </a:extLst>
          </p:cNvPr>
          <p:cNvSpPr/>
          <p:nvPr/>
        </p:nvSpPr>
        <p:spPr>
          <a:xfrm rot="18852824">
            <a:off x="-656918" y="4394546"/>
            <a:ext cx="1304014" cy="190003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Gráfico 3" descr="Sirene destaque">
            <a:extLst>
              <a:ext uri="{FF2B5EF4-FFF2-40B4-BE49-F238E27FC236}">
                <a16:creationId xmlns:a16="http://schemas.microsoft.com/office/drawing/2014/main" id="{94C021F9-BE53-4839-A52E-89E29B9E5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64" y="570489"/>
            <a:ext cx="500175" cy="5001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5E5B868-0355-2834-359F-8B8DA1A1D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543" y="2335760"/>
            <a:ext cx="3967561" cy="15433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D1D9ABC-53FF-4151-BD67-ABBE46A7F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51" y="1532958"/>
            <a:ext cx="4317639" cy="28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3459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DD939057730147A7AA48A7CF0FBF02" ma:contentTypeVersion="11" ma:contentTypeDescription="Create a new document." ma:contentTypeScope="" ma:versionID="fc036dbef4390c597c3b97ee379af5e8">
  <xsd:schema xmlns:xsd="http://www.w3.org/2001/XMLSchema" xmlns:xs="http://www.w3.org/2001/XMLSchema" xmlns:p="http://schemas.microsoft.com/office/2006/metadata/properties" xmlns:ns3="8980112e-2502-4328-b6ca-2c243e45b536" xmlns:ns4="0e2ed03b-adcb-4aa9-a30d-48eacb3e016a" targetNamespace="http://schemas.microsoft.com/office/2006/metadata/properties" ma:root="true" ma:fieldsID="61448ae326fc8e30ea83ce7f94e5c44f" ns3:_="" ns4:_="">
    <xsd:import namespace="8980112e-2502-4328-b6ca-2c243e45b536"/>
    <xsd:import namespace="0e2ed03b-adcb-4aa9-a30d-48eacb3e01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80112e-2502-4328-b6ca-2c243e45b5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2ed03b-adcb-4aa9-a30d-48eacb3e016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7BD679-2D2D-4530-9FCE-1E79BE3BC3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2323CF-E157-4A7F-AA1A-F1FB0028DA3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8980112e-2502-4328-b6ca-2c243e45b536"/>
    <ds:schemaRef ds:uri="0e2ed03b-adcb-4aa9-a30d-48eacb3e016a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6628077-812A-4CD9-89EB-CBFD860B1081}">
  <ds:schemaRefs>
    <ds:schemaRef ds:uri="0e2ed03b-adcb-4aa9-a30d-48eacb3e016a"/>
    <ds:schemaRef ds:uri="8980112e-2502-4328-b6ca-2c243e45b5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On-screen Show (16:9)</PresentationFormat>
  <Paragraphs>52</Paragraphs>
  <Slides>17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Minimalist Grayscale Pitch Deck by Slidesgo</vt:lpstr>
      <vt:lpstr>Cofre RFID</vt:lpstr>
      <vt:lpstr>Atuadores e Sensor </vt:lpstr>
      <vt:lpstr>Sistema RFID</vt:lpstr>
      <vt:lpstr>Buzzer</vt:lpstr>
      <vt:lpstr>Buzzer</vt:lpstr>
      <vt:lpstr>Buzzer</vt:lpstr>
      <vt:lpstr>Motor Passo a Passo</vt:lpstr>
      <vt:lpstr>LCD – Liquid Crystal Display</vt:lpstr>
      <vt:lpstr>LCD – Liquid Crystal Display</vt:lpstr>
      <vt:lpstr>Execução do projeto</vt:lpstr>
      <vt:lpstr>Implementação - Circuito</vt:lpstr>
      <vt:lpstr>Implementação - Software</vt:lpstr>
      <vt:lpstr>Implementação - Software </vt:lpstr>
      <vt:lpstr>Implementação - Software</vt:lpstr>
      <vt:lpstr>Protótipo Final</vt:lpstr>
      <vt:lpstr>Modelação do cofre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CIRCUIT STYLE</dc:title>
  <dc:creator>João Gaivoto</dc:creator>
  <cp:lastModifiedBy>Rita Matos</cp:lastModifiedBy>
  <cp:revision>3</cp:revision>
  <dcterms:modified xsi:type="dcterms:W3CDTF">2022-04-06T20:01:20Z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0x010100B8DD939057730147A7AA48A7CF0FBF02</vt:lpwstr>
  </property>
</Properties>
</file>